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emf" ContentType="image/x-emf"/>
  <Default Extension="png" ContentType="image/png"/>
  <Default Extension="wmf" ContentType="image/x-wmf"/>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 id="2147483670" r:id="rId4"/>
    <p:sldMasterId id="2147483681" r:id="rId5"/>
    <p:sldMasterId id="2147483692" r:id="rId6"/>
    <p:sldMasterId id="2147483703" r:id="rId7"/>
    <p:sldMasterId id="2147483714" r:id="rId8"/>
    <p:sldMasterId id="2147483725" r:id="rId9"/>
    <p:sldMasterId id="2147483736" r:id="rId10"/>
  </p:sldMasterIdLst>
  <p:notesMasterIdLst>
    <p:notesMasterId r:id="rId12"/>
  </p:notesMasterIdLst>
  <p:handoutMasterIdLst>
    <p:handoutMasterId r:id="rId102"/>
  </p:handoutMasterIdLst>
  <p:sldIdLst>
    <p:sldId id="1915" r:id="rId11"/>
    <p:sldId id="1205" r:id="rId13"/>
    <p:sldId id="1705" r:id="rId14"/>
    <p:sldId id="1916" r:id="rId15"/>
    <p:sldId id="1012" r:id="rId16"/>
    <p:sldId id="1707" r:id="rId17"/>
    <p:sldId id="1053" r:id="rId18"/>
    <p:sldId id="1055" r:id="rId19"/>
    <p:sldId id="1481" r:id="rId20"/>
    <p:sldId id="2096" r:id="rId21"/>
    <p:sldId id="1706" r:id="rId22"/>
    <p:sldId id="1790" r:id="rId23"/>
    <p:sldId id="1708" r:id="rId24"/>
    <p:sldId id="1713" r:id="rId25"/>
    <p:sldId id="1786" r:id="rId26"/>
    <p:sldId id="2038" r:id="rId27"/>
    <p:sldId id="1787" r:id="rId28"/>
    <p:sldId id="1865" r:id="rId29"/>
    <p:sldId id="1714" r:id="rId30"/>
    <p:sldId id="1788" r:id="rId31"/>
    <p:sldId id="2039" r:id="rId32"/>
    <p:sldId id="1980" r:id="rId33"/>
    <p:sldId id="1789" r:id="rId34"/>
    <p:sldId id="1061" r:id="rId35"/>
    <p:sldId id="1062" r:id="rId36"/>
    <p:sldId id="1202" r:id="rId37"/>
    <p:sldId id="1709" r:id="rId38"/>
    <p:sldId id="1710" r:id="rId39"/>
    <p:sldId id="1711" r:id="rId40"/>
    <p:sldId id="1712" r:id="rId41"/>
    <p:sldId id="1064" r:id="rId42"/>
    <p:sldId id="1791" r:id="rId43"/>
    <p:sldId id="1413" r:id="rId44"/>
    <p:sldId id="2176" r:id="rId45"/>
    <p:sldId id="1792" r:id="rId46"/>
    <p:sldId id="1127" r:id="rId47"/>
    <p:sldId id="1128" r:id="rId48"/>
    <p:sldId id="1172" r:id="rId49"/>
    <p:sldId id="1130" r:id="rId50"/>
    <p:sldId id="1131" r:id="rId51"/>
    <p:sldId id="1132" r:id="rId52"/>
    <p:sldId id="1133" r:id="rId53"/>
    <p:sldId id="1136" r:id="rId54"/>
    <p:sldId id="1982" r:id="rId55"/>
    <p:sldId id="1211" r:id="rId56"/>
    <p:sldId id="1212" r:id="rId57"/>
    <p:sldId id="1213" r:id="rId58"/>
    <p:sldId id="1214" r:id="rId59"/>
    <p:sldId id="1215" r:id="rId60"/>
    <p:sldId id="1216" r:id="rId61"/>
    <p:sldId id="1217" r:id="rId62"/>
    <p:sldId id="1218" r:id="rId63"/>
    <p:sldId id="1845" r:id="rId64"/>
    <p:sldId id="1846" r:id="rId65"/>
    <p:sldId id="1847" r:id="rId66"/>
    <p:sldId id="1848" r:id="rId67"/>
    <p:sldId id="1849" r:id="rId68"/>
    <p:sldId id="1850" r:id="rId69"/>
    <p:sldId id="1851" r:id="rId70"/>
    <p:sldId id="1852" r:id="rId71"/>
    <p:sldId id="1853" r:id="rId72"/>
    <p:sldId id="1855" r:id="rId73"/>
    <p:sldId id="1856" r:id="rId74"/>
    <p:sldId id="1857" r:id="rId75"/>
    <p:sldId id="1858" r:id="rId76"/>
    <p:sldId id="1983" r:id="rId77"/>
    <p:sldId id="1859" r:id="rId78"/>
    <p:sldId id="1984" r:id="rId79"/>
    <p:sldId id="1860" r:id="rId80"/>
    <p:sldId id="1793" r:id="rId81"/>
    <p:sldId id="2098" r:id="rId82"/>
    <p:sldId id="2099" r:id="rId83"/>
    <p:sldId id="2100" r:id="rId84"/>
    <p:sldId id="2101" r:id="rId85"/>
    <p:sldId id="2102" r:id="rId86"/>
    <p:sldId id="2103" r:id="rId87"/>
    <p:sldId id="2104" r:id="rId88"/>
    <p:sldId id="2105" r:id="rId89"/>
    <p:sldId id="2106" r:id="rId90"/>
    <p:sldId id="2107" r:id="rId91"/>
    <p:sldId id="2108" r:id="rId92"/>
    <p:sldId id="2109" r:id="rId93"/>
    <p:sldId id="2110" r:id="rId94"/>
    <p:sldId id="2097" r:id="rId95"/>
    <p:sldId id="1114" r:id="rId96"/>
    <p:sldId id="1116" r:id="rId97"/>
    <p:sldId id="1985" r:id="rId98"/>
    <p:sldId id="2174" r:id="rId99"/>
    <p:sldId id="2233" r:id="rId100"/>
    <p:sldId id="1704" r:id="rId101"/>
  </p:sldIdLst>
  <p:sldSz cx="9144000" cy="6858000" type="screen4x3"/>
  <p:notesSz cx="6858000" cy="9144000"/>
  <p:custDataLst>
    <p:tags r:id="rId107"/>
  </p:custData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878" userDrawn="1">
          <p15:clr>
            <a:srgbClr val="A4A3A4"/>
          </p15:clr>
        </p15:guide>
        <p15:guide id="2" pos="2881"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FF"/>
    <a:srgbClr val="156AFF"/>
    <a:srgbClr val="5279A7"/>
    <a:srgbClr val="5DB3FF"/>
    <a:srgbClr val="76B9ED"/>
    <a:srgbClr val="4F6B8C"/>
    <a:srgbClr val="E4E4E4"/>
    <a:srgbClr val="0099FF"/>
    <a:srgbClr val="617F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96"/>
    <p:restoredTop sz="94634"/>
  </p:normalViewPr>
  <p:slideViewPr>
    <p:cSldViewPr showGuides="1">
      <p:cViewPr>
        <p:scale>
          <a:sx n="70" d="100"/>
          <a:sy n="70" d="100"/>
        </p:scale>
        <p:origin x="1156" y="-252"/>
      </p:cViewPr>
      <p:guideLst>
        <p:guide orient="horz" pos="1878"/>
        <p:guide pos="2881"/>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88.xml"/><Relationship Id="rId98" Type="http://schemas.openxmlformats.org/officeDocument/2006/relationships/slide" Target="slides/slide87.xml"/><Relationship Id="rId97" Type="http://schemas.openxmlformats.org/officeDocument/2006/relationships/slide" Target="slides/slide86.xml"/><Relationship Id="rId96" Type="http://schemas.openxmlformats.org/officeDocument/2006/relationships/slide" Target="slides/slide85.xml"/><Relationship Id="rId95" Type="http://schemas.openxmlformats.org/officeDocument/2006/relationships/slide" Target="slides/slide84.xml"/><Relationship Id="rId94" Type="http://schemas.openxmlformats.org/officeDocument/2006/relationships/slide" Target="slides/slide83.xml"/><Relationship Id="rId93" Type="http://schemas.openxmlformats.org/officeDocument/2006/relationships/slide" Target="slides/slide82.xml"/><Relationship Id="rId92" Type="http://schemas.openxmlformats.org/officeDocument/2006/relationships/slide" Target="slides/slide81.xml"/><Relationship Id="rId91" Type="http://schemas.openxmlformats.org/officeDocument/2006/relationships/slide" Target="slides/slide80.xml"/><Relationship Id="rId90" Type="http://schemas.openxmlformats.org/officeDocument/2006/relationships/slide" Target="slides/slide79.xml"/><Relationship Id="rId9" Type="http://schemas.openxmlformats.org/officeDocument/2006/relationships/slideMaster" Target="slideMasters/slideMaster8.xml"/><Relationship Id="rId89" Type="http://schemas.openxmlformats.org/officeDocument/2006/relationships/slide" Target="slides/slide78.xml"/><Relationship Id="rId88" Type="http://schemas.openxmlformats.org/officeDocument/2006/relationships/slide" Target="slides/slide77.xml"/><Relationship Id="rId87" Type="http://schemas.openxmlformats.org/officeDocument/2006/relationships/slide" Target="slides/slide76.xml"/><Relationship Id="rId86" Type="http://schemas.openxmlformats.org/officeDocument/2006/relationships/slide" Target="slides/slide75.xml"/><Relationship Id="rId85" Type="http://schemas.openxmlformats.org/officeDocument/2006/relationships/slide" Target="slides/slide74.xml"/><Relationship Id="rId84" Type="http://schemas.openxmlformats.org/officeDocument/2006/relationships/slide" Target="slides/slide73.xml"/><Relationship Id="rId83" Type="http://schemas.openxmlformats.org/officeDocument/2006/relationships/slide" Target="slides/slide72.xml"/><Relationship Id="rId82" Type="http://schemas.openxmlformats.org/officeDocument/2006/relationships/slide" Target="slides/slide71.xml"/><Relationship Id="rId81" Type="http://schemas.openxmlformats.org/officeDocument/2006/relationships/slide" Target="slides/slide70.xml"/><Relationship Id="rId80" Type="http://schemas.openxmlformats.org/officeDocument/2006/relationships/slide" Target="slides/slide69.xml"/><Relationship Id="rId8" Type="http://schemas.openxmlformats.org/officeDocument/2006/relationships/slideMaster" Target="slideMasters/slideMaster7.xml"/><Relationship Id="rId79" Type="http://schemas.openxmlformats.org/officeDocument/2006/relationships/slide" Target="slides/slide68.xml"/><Relationship Id="rId78" Type="http://schemas.openxmlformats.org/officeDocument/2006/relationships/slide" Target="slides/slide67.xml"/><Relationship Id="rId77" Type="http://schemas.openxmlformats.org/officeDocument/2006/relationships/slide" Target="slides/slide66.xml"/><Relationship Id="rId76" Type="http://schemas.openxmlformats.org/officeDocument/2006/relationships/slide" Target="slides/slide65.xml"/><Relationship Id="rId75" Type="http://schemas.openxmlformats.org/officeDocument/2006/relationships/slide" Target="slides/slide64.xml"/><Relationship Id="rId74" Type="http://schemas.openxmlformats.org/officeDocument/2006/relationships/slide" Target="slides/slide63.xml"/><Relationship Id="rId73" Type="http://schemas.openxmlformats.org/officeDocument/2006/relationships/slide" Target="slides/slide62.xml"/><Relationship Id="rId72" Type="http://schemas.openxmlformats.org/officeDocument/2006/relationships/slide" Target="slides/slide61.xml"/><Relationship Id="rId71" Type="http://schemas.openxmlformats.org/officeDocument/2006/relationships/slide" Target="slides/slide60.xml"/><Relationship Id="rId70" Type="http://schemas.openxmlformats.org/officeDocument/2006/relationships/slide" Target="slides/slide59.xml"/><Relationship Id="rId7" Type="http://schemas.openxmlformats.org/officeDocument/2006/relationships/slideMaster" Target="slideMasters/slideMaster6.xml"/><Relationship Id="rId69" Type="http://schemas.openxmlformats.org/officeDocument/2006/relationships/slide" Target="slides/slide58.xml"/><Relationship Id="rId68" Type="http://schemas.openxmlformats.org/officeDocument/2006/relationships/slide" Target="slides/slide57.xml"/><Relationship Id="rId67" Type="http://schemas.openxmlformats.org/officeDocument/2006/relationships/slide" Target="slides/slide56.xml"/><Relationship Id="rId66" Type="http://schemas.openxmlformats.org/officeDocument/2006/relationships/slide" Target="slides/slide55.xml"/><Relationship Id="rId65" Type="http://schemas.openxmlformats.org/officeDocument/2006/relationships/slide" Target="slides/slide54.xml"/><Relationship Id="rId64" Type="http://schemas.openxmlformats.org/officeDocument/2006/relationships/slide" Target="slides/slide53.xml"/><Relationship Id="rId63" Type="http://schemas.openxmlformats.org/officeDocument/2006/relationships/slide" Target="slides/slide52.xml"/><Relationship Id="rId62" Type="http://schemas.openxmlformats.org/officeDocument/2006/relationships/slide" Target="slides/slide51.xml"/><Relationship Id="rId61" Type="http://schemas.openxmlformats.org/officeDocument/2006/relationships/slide" Target="slides/slide50.xml"/><Relationship Id="rId60" Type="http://schemas.openxmlformats.org/officeDocument/2006/relationships/slide" Target="slides/slide49.xml"/><Relationship Id="rId6" Type="http://schemas.openxmlformats.org/officeDocument/2006/relationships/slideMaster" Target="slideMasters/slideMaster5.xml"/><Relationship Id="rId59" Type="http://schemas.openxmlformats.org/officeDocument/2006/relationships/slide" Target="slides/slide48.xml"/><Relationship Id="rId58" Type="http://schemas.openxmlformats.org/officeDocument/2006/relationships/slide" Target="slides/slide47.xml"/><Relationship Id="rId57" Type="http://schemas.openxmlformats.org/officeDocument/2006/relationships/slide" Target="slides/slide46.xml"/><Relationship Id="rId56" Type="http://schemas.openxmlformats.org/officeDocument/2006/relationships/slide" Target="slides/slide45.xml"/><Relationship Id="rId55" Type="http://schemas.openxmlformats.org/officeDocument/2006/relationships/slide" Target="slides/slide44.xml"/><Relationship Id="rId54" Type="http://schemas.openxmlformats.org/officeDocument/2006/relationships/slide" Target="slides/slide43.xml"/><Relationship Id="rId53" Type="http://schemas.openxmlformats.org/officeDocument/2006/relationships/slide" Target="slides/slide42.xml"/><Relationship Id="rId52" Type="http://schemas.openxmlformats.org/officeDocument/2006/relationships/slide" Target="slides/slide41.xml"/><Relationship Id="rId51" Type="http://schemas.openxmlformats.org/officeDocument/2006/relationships/slide" Target="slides/slide40.xml"/><Relationship Id="rId50" Type="http://schemas.openxmlformats.org/officeDocument/2006/relationships/slide" Target="slides/slide39.xml"/><Relationship Id="rId5" Type="http://schemas.openxmlformats.org/officeDocument/2006/relationships/slideMaster" Target="slideMasters/slideMaster4.xml"/><Relationship Id="rId49" Type="http://schemas.openxmlformats.org/officeDocument/2006/relationships/slide" Target="slides/slide38.xml"/><Relationship Id="rId48" Type="http://schemas.openxmlformats.org/officeDocument/2006/relationships/slide" Target="slides/slide37.xml"/><Relationship Id="rId47" Type="http://schemas.openxmlformats.org/officeDocument/2006/relationships/slide" Target="slides/slide36.xml"/><Relationship Id="rId46" Type="http://schemas.openxmlformats.org/officeDocument/2006/relationships/slide" Target="slides/slide35.xml"/><Relationship Id="rId45" Type="http://schemas.openxmlformats.org/officeDocument/2006/relationships/slide" Target="slides/slide34.xml"/><Relationship Id="rId44" Type="http://schemas.openxmlformats.org/officeDocument/2006/relationships/slide" Target="slides/slide33.xml"/><Relationship Id="rId43" Type="http://schemas.openxmlformats.org/officeDocument/2006/relationships/slide" Target="slides/slide32.xml"/><Relationship Id="rId42" Type="http://schemas.openxmlformats.org/officeDocument/2006/relationships/slide" Target="slides/slide31.xml"/><Relationship Id="rId41" Type="http://schemas.openxmlformats.org/officeDocument/2006/relationships/slide" Target="slides/slide30.xml"/><Relationship Id="rId40" Type="http://schemas.openxmlformats.org/officeDocument/2006/relationships/slide" Target="slides/slide29.xml"/><Relationship Id="rId4" Type="http://schemas.openxmlformats.org/officeDocument/2006/relationships/slideMaster" Target="slideMasters/slideMaster3.xml"/><Relationship Id="rId39" Type="http://schemas.openxmlformats.org/officeDocument/2006/relationships/slide" Target="slides/slide28.xml"/><Relationship Id="rId38" Type="http://schemas.openxmlformats.org/officeDocument/2006/relationships/slide" Target="slides/slide27.xml"/><Relationship Id="rId37" Type="http://schemas.openxmlformats.org/officeDocument/2006/relationships/slide" Target="slides/slide26.xml"/><Relationship Id="rId36" Type="http://schemas.openxmlformats.org/officeDocument/2006/relationships/slide" Target="slides/slide25.xml"/><Relationship Id="rId35" Type="http://schemas.openxmlformats.org/officeDocument/2006/relationships/slide" Target="slides/slide24.xml"/><Relationship Id="rId34" Type="http://schemas.openxmlformats.org/officeDocument/2006/relationships/slide" Target="slides/slide23.xml"/><Relationship Id="rId33" Type="http://schemas.openxmlformats.org/officeDocument/2006/relationships/slide" Target="slides/slide22.xml"/><Relationship Id="rId32" Type="http://schemas.openxmlformats.org/officeDocument/2006/relationships/slide" Target="slides/slide21.xml"/><Relationship Id="rId31" Type="http://schemas.openxmlformats.org/officeDocument/2006/relationships/slide" Target="slides/slide20.xml"/><Relationship Id="rId30" Type="http://schemas.openxmlformats.org/officeDocument/2006/relationships/slide" Target="slides/slide19.xml"/><Relationship Id="rId3" Type="http://schemas.openxmlformats.org/officeDocument/2006/relationships/slideMaster" Target="slideMasters/slideMaster2.xml"/><Relationship Id="rId29" Type="http://schemas.openxmlformats.org/officeDocument/2006/relationships/slide" Target="slides/slide18.xml"/><Relationship Id="rId28" Type="http://schemas.openxmlformats.org/officeDocument/2006/relationships/slide" Target="slides/slide17.xml"/><Relationship Id="rId27" Type="http://schemas.openxmlformats.org/officeDocument/2006/relationships/slide" Target="slides/slide16.xml"/><Relationship Id="rId26" Type="http://schemas.openxmlformats.org/officeDocument/2006/relationships/slide" Target="slides/slide15.xml"/><Relationship Id="rId25" Type="http://schemas.openxmlformats.org/officeDocument/2006/relationships/slide" Target="slides/slide14.xml"/><Relationship Id="rId24" Type="http://schemas.openxmlformats.org/officeDocument/2006/relationships/slide" Target="slides/slide13.xml"/><Relationship Id="rId23" Type="http://schemas.openxmlformats.org/officeDocument/2006/relationships/slide" Target="slides/slide12.xml"/><Relationship Id="rId22" Type="http://schemas.openxmlformats.org/officeDocument/2006/relationships/slide" Target="slides/slide11.xml"/><Relationship Id="rId21" Type="http://schemas.openxmlformats.org/officeDocument/2006/relationships/slide" Target="slides/slide10.xml"/><Relationship Id="rId20" Type="http://schemas.openxmlformats.org/officeDocument/2006/relationships/slide" Target="slides/slide9.xml"/><Relationship Id="rId2" Type="http://schemas.openxmlformats.org/officeDocument/2006/relationships/theme" Target="theme/theme1.xml"/><Relationship Id="rId19" Type="http://schemas.openxmlformats.org/officeDocument/2006/relationships/slide" Target="slides/slide8.xml"/><Relationship Id="rId18" Type="http://schemas.openxmlformats.org/officeDocument/2006/relationships/slide" Target="slides/slide7.xml"/><Relationship Id="rId17" Type="http://schemas.openxmlformats.org/officeDocument/2006/relationships/slide" Target="slides/slide6.xml"/><Relationship Id="rId16" Type="http://schemas.openxmlformats.org/officeDocument/2006/relationships/slide" Target="slides/slide5.xml"/><Relationship Id="rId15" Type="http://schemas.openxmlformats.org/officeDocument/2006/relationships/slide" Target="slides/slide4.xml"/><Relationship Id="rId14" Type="http://schemas.openxmlformats.org/officeDocument/2006/relationships/slide" Target="slides/slide3.xml"/><Relationship Id="rId13" Type="http://schemas.openxmlformats.org/officeDocument/2006/relationships/slide" Target="slides/slide2.xml"/><Relationship Id="rId12" Type="http://schemas.openxmlformats.org/officeDocument/2006/relationships/notesMaster" Target="notesMasters/notesMaster1.xml"/><Relationship Id="rId11" Type="http://schemas.openxmlformats.org/officeDocument/2006/relationships/slide" Target="slides/slide1.xml"/><Relationship Id="rId107" Type="http://schemas.openxmlformats.org/officeDocument/2006/relationships/tags" Target="tags/tag183.xml"/><Relationship Id="rId106" Type="http://schemas.openxmlformats.org/officeDocument/2006/relationships/commentAuthors" Target="commentAuthors.xml"/><Relationship Id="rId105" Type="http://schemas.openxmlformats.org/officeDocument/2006/relationships/tableStyles" Target="tableStyles.xml"/><Relationship Id="rId104" Type="http://schemas.openxmlformats.org/officeDocument/2006/relationships/viewProps" Target="viewProps.xml"/><Relationship Id="rId103" Type="http://schemas.openxmlformats.org/officeDocument/2006/relationships/presProps" Target="presProps.xml"/><Relationship Id="rId102" Type="http://schemas.openxmlformats.org/officeDocument/2006/relationships/handoutMaster" Target="handoutMasters/handoutMaster1.xml"/><Relationship Id="rId101" Type="http://schemas.openxmlformats.org/officeDocument/2006/relationships/slide" Target="slides/slide90.xml"/><Relationship Id="rId100" Type="http://schemas.openxmlformats.org/officeDocument/2006/relationships/slide" Target="slides/slide89.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9D593A4-F4E4-4757-8C8B-C51CA67A284B}" type="datetimeFigureOut">
              <a:rPr kumimoji="0" lang="zh-CN" altLang="en-US"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8685213"/>
            <a:ext cx="2971800" cy="458788"/>
          </a:xfrm>
          <a:prstGeom prst="rect">
            <a:avLst/>
          </a:prstGeom>
        </p:spPr>
        <p:txBody>
          <a:bodyPr vert="horz" lIns="91440" tIns="45720" rIns="91440" bIns="45720" rtlCol="0" anchor="b"/>
          <a:lstStyle>
            <a:lvl1pPr algn="l">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884613" y="8685213"/>
            <a:ext cx="2971800" cy="458788"/>
          </a:xfrm>
          <a:prstGeom prst="rect">
            <a:avLst/>
          </a:prstGeom>
        </p:spPr>
        <p:txBody>
          <a:bodyPr vert="horz" lIns="91440" tIns="45720" rIns="91440" bIns="45720" rtlCol="0" anchor="b"/>
          <a:lstStyle>
            <a:lvl1pPr algn="r">
              <a:defRPr sz="120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2C25FC7-10C8-40DC-8B00-59E67CF92A88}" type="slidenum">
              <a:rPr kumimoji="0" lang="zh-CN" altLang="en-US"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lstStyle>
            <a:lvl1pPr eaLnBrk="0" hangingPunct="0">
              <a:buFontTx/>
              <a:buNone/>
              <a:defRPr sz="1200">
                <a:latin typeface="Garamond" panose="02020404030301010803" pitchFamily="18"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Garamond" panose="02020404030301010803" pitchFamily="18" charset="0"/>
              <a:ea typeface="宋体" panose="02010600030101010101" pitchFamily="2" charset="-122"/>
              <a:cs typeface="+mn-cs"/>
            </a:endParaRPr>
          </a:p>
        </p:txBody>
      </p:sp>
      <p:sp>
        <p:nvSpPr>
          <p:cNvPr id="49155" name="Rectangle 3"/>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lstStyle>
            <a:lvl1pPr algn="r" eaLnBrk="0" hangingPunct="0">
              <a:buFontTx/>
              <a:buNone/>
              <a:defRPr sz="1200">
                <a:latin typeface="Garamond" panose="02020404030301010803" pitchFamily="18" charset="0"/>
              </a:defRPr>
            </a:lvl1pPr>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Garamond" panose="02020404030301010803" pitchFamily="18" charset="0"/>
              <a:ea typeface="宋体" panose="02010600030101010101" pitchFamily="2" charset="-122"/>
              <a:cs typeface="+mn-cs"/>
            </a:endParaRPr>
          </a:p>
        </p:txBody>
      </p:sp>
      <p:sp>
        <p:nvSpPr>
          <p:cNvPr id="51204" name="Rectangle 4"/>
          <p:cNvSpPr>
            <a:spLocks noGrp="1" noRot="1" noChangeAspect="1" noTextEdit="1"/>
          </p:cNvSpPr>
          <p:nvPr>
            <p:ph type="sldImg"/>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49157" name="Rectangle 5"/>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第二级</a:t>
            </a: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第三级</a:t>
            </a: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第四级</a:t>
            </a: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t>第五级</a:t>
            </a: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49158" name="Rectangle 6"/>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lstStyle>
            <a:lvl1pPr eaLnBrk="0" hangingPunct="0">
              <a:buFontTx/>
              <a:buNone/>
              <a:defRPr sz="1200">
                <a:latin typeface="Garamond" panose="02020404030301010803" pitchFamily="18"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Garamond" panose="02020404030301010803" pitchFamily="18" charset="0"/>
              <a:ea typeface="宋体" panose="02010600030101010101" pitchFamily="2" charset="-122"/>
              <a:cs typeface="+mn-cs"/>
            </a:endParaRPr>
          </a:p>
        </p:txBody>
      </p:sp>
      <p:sp>
        <p:nvSpPr>
          <p:cNvPr id="49159" name="Rectangle 7"/>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lstStyle>
            <a:lvl1pPr algn="r">
              <a:defRPr sz="1200" noProof="1" dirty="0">
                <a:latin typeface="Garamond" panose="02020404030301010803" pitchFamily="18"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55A4D93-FBBE-4E9B-B0E8-23FAB02AA145}" type="slidenum">
              <a:rPr kumimoji="0" lang="zh-CN" altLang="en-US" sz="1200" b="0" i="0" u="none" strike="noStrike" kern="1200" cap="none" spc="0" normalizeH="0" baseline="0" noProof="1" dirty="0">
                <a:ln>
                  <a:noFill/>
                </a:ln>
                <a:solidFill>
                  <a:schemeClr val="tx1"/>
                </a:solidFill>
                <a:effectLst/>
                <a:uLnTx/>
                <a:uFillTx/>
                <a:latin typeface="Garamond" panose="02020404030301010803" pitchFamily="18"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Garamond" panose="02020404030301010803" pitchFamily="18"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TextEdit="1"/>
          </p:cNvSpPr>
          <p:nvPr>
            <p:ph type="sldImg"/>
          </p:nvPr>
        </p:nvSpPr>
        <p:spPr/>
      </p:sp>
      <p:sp>
        <p:nvSpPr>
          <p:cNvPr id="53250"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Rot="1" noChangeAspect="1" noTextEdit="1"/>
          </p:cNvSpPr>
          <p:nvPr>
            <p:ph type="sldImg"/>
          </p:nvPr>
        </p:nvSpPr>
        <p:spPr/>
      </p:sp>
      <p:sp>
        <p:nvSpPr>
          <p:cNvPr id="69634"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Rot="1" noChangeAspect="1" noTextEdit="1"/>
          </p:cNvSpPr>
          <p:nvPr>
            <p:ph type="sldImg"/>
          </p:nvPr>
        </p:nvSpPr>
        <p:spPr/>
      </p:sp>
      <p:sp>
        <p:nvSpPr>
          <p:cNvPr id="75778"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p:sp>
      <p:sp>
        <p:nvSpPr>
          <p:cNvPr id="55298"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p:sp>
      <p:sp>
        <p:nvSpPr>
          <p:cNvPr id="73730"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p:sp>
      <p:sp>
        <p:nvSpPr>
          <p:cNvPr id="73730"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p:sp>
      <p:sp>
        <p:nvSpPr>
          <p:cNvPr id="73730"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p:sp>
      <p:sp>
        <p:nvSpPr>
          <p:cNvPr id="73730"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p:sp>
      <p:sp>
        <p:nvSpPr>
          <p:cNvPr id="73730"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p:sp>
      <p:sp>
        <p:nvSpPr>
          <p:cNvPr id="73730"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p:sp>
      <p:sp>
        <p:nvSpPr>
          <p:cNvPr id="73730"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p:sp>
      <p:sp>
        <p:nvSpPr>
          <p:cNvPr id="55298"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p:sp>
      <p:sp>
        <p:nvSpPr>
          <p:cNvPr id="73730"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p:sp>
      <p:sp>
        <p:nvSpPr>
          <p:cNvPr id="73730"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p:sp>
      <p:sp>
        <p:nvSpPr>
          <p:cNvPr id="73730"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TextEdit="1"/>
          </p:cNvSpPr>
          <p:nvPr>
            <p:ph type="sldImg"/>
          </p:nvPr>
        </p:nvSpPr>
        <p:spPr/>
      </p:sp>
      <p:sp>
        <p:nvSpPr>
          <p:cNvPr id="81922"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Rot="1" noChangeAspect="1" noTextEdit="1"/>
          </p:cNvSpPr>
          <p:nvPr>
            <p:ph type="sldImg"/>
          </p:nvPr>
        </p:nvSpPr>
        <p:spPr/>
      </p:sp>
      <p:sp>
        <p:nvSpPr>
          <p:cNvPr id="83970"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Rot="1" noChangeAspect="1" noTextEdit="1"/>
          </p:cNvSpPr>
          <p:nvPr>
            <p:ph type="sldImg"/>
          </p:nvPr>
        </p:nvSpPr>
        <p:spPr/>
      </p:sp>
      <p:sp>
        <p:nvSpPr>
          <p:cNvPr id="86018"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TextEdit="1"/>
          </p:cNvSpPr>
          <p:nvPr>
            <p:ph type="sldImg"/>
          </p:nvPr>
        </p:nvSpPr>
        <p:spPr/>
      </p:sp>
      <p:sp>
        <p:nvSpPr>
          <p:cNvPr id="81922"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Rot="1" noChangeAspect="1" noTextEdit="1"/>
          </p:cNvSpPr>
          <p:nvPr>
            <p:ph type="sldImg"/>
          </p:nvPr>
        </p:nvSpPr>
        <p:spPr/>
      </p:sp>
      <p:sp>
        <p:nvSpPr>
          <p:cNvPr id="83970"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Rot="1" noChangeAspect="1" noTextEdit="1"/>
          </p:cNvSpPr>
          <p:nvPr>
            <p:ph type="sldImg"/>
          </p:nvPr>
        </p:nvSpPr>
        <p:spPr/>
      </p:sp>
      <p:sp>
        <p:nvSpPr>
          <p:cNvPr id="86018"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Rot="1" noChangeAspect="1" noTextEdit="1"/>
          </p:cNvSpPr>
          <p:nvPr>
            <p:ph type="sldImg"/>
          </p:nvPr>
        </p:nvSpPr>
        <p:spPr/>
      </p:sp>
      <p:sp>
        <p:nvSpPr>
          <p:cNvPr id="88066"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p:sp>
      <p:sp>
        <p:nvSpPr>
          <p:cNvPr id="55298"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Rot="1" noChangeAspect="1" noTextEdit="1"/>
          </p:cNvSpPr>
          <p:nvPr>
            <p:ph type="sldImg"/>
          </p:nvPr>
        </p:nvSpPr>
        <p:spPr/>
      </p:sp>
      <p:sp>
        <p:nvSpPr>
          <p:cNvPr id="90114"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p:sp>
      <p:sp>
        <p:nvSpPr>
          <p:cNvPr id="55298"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p:sp>
      <p:sp>
        <p:nvSpPr>
          <p:cNvPr id="55298"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p:sp>
      <p:sp>
        <p:nvSpPr>
          <p:cNvPr id="55298"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幻灯片图像占位符 1"/>
          <p:cNvSpPr>
            <a:spLocks noGrp="1" noRot="1" noChangeAspect="1" noTextEdit="1"/>
          </p:cNvSpPr>
          <p:nvPr>
            <p:ph type="sldImg"/>
          </p:nvPr>
        </p:nvSpPr>
        <p:spPr/>
      </p:sp>
      <p:sp>
        <p:nvSpPr>
          <p:cNvPr id="166914" name="文本占位符 2"/>
          <p:cNvSpPr>
            <a:spLocks noGrp="1"/>
          </p:cNvSpPr>
          <p:nvPr>
            <p:ph type="body"/>
          </p:nvPr>
        </p:nvSpPr>
        <p:spPr/>
        <p:txBody>
          <a:bodyPr wrap="square" lIns="91440" tIns="45720" rIns="91440" bIns="45720" anchor="t" anchorCtr="0"/>
          <a:lstStyle/>
          <a:p>
            <a:pPr lvl="0"/>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p:sp>
      <p:sp>
        <p:nvSpPr>
          <p:cNvPr id="55298"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p:sp>
      <p:sp>
        <p:nvSpPr>
          <p:cNvPr id="59394"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TextEdit="1"/>
          </p:cNvSpPr>
          <p:nvPr>
            <p:ph type="sldImg"/>
          </p:nvPr>
        </p:nvSpPr>
        <p:spPr/>
      </p:sp>
      <p:sp>
        <p:nvSpPr>
          <p:cNvPr id="63490"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Rot="1" noChangeAspect="1" noTextEdit="1"/>
          </p:cNvSpPr>
          <p:nvPr>
            <p:ph type="sldImg"/>
          </p:nvPr>
        </p:nvSpPr>
        <p:spPr/>
      </p:sp>
      <p:sp>
        <p:nvSpPr>
          <p:cNvPr id="67586"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Rot="1" noChangeAspect="1" noTextEdit="1"/>
          </p:cNvSpPr>
          <p:nvPr>
            <p:ph type="sldImg"/>
          </p:nvPr>
        </p:nvSpPr>
        <p:spPr/>
      </p:sp>
      <p:sp>
        <p:nvSpPr>
          <p:cNvPr id="65538"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Rot="1" noChangeAspect="1" noTextEdit="1"/>
          </p:cNvSpPr>
          <p:nvPr>
            <p:ph type="sldImg"/>
          </p:nvPr>
        </p:nvSpPr>
        <p:spPr/>
      </p:sp>
      <p:sp>
        <p:nvSpPr>
          <p:cNvPr id="67586"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Rot="1" noChangeAspect="1" noTextEdit="1"/>
          </p:cNvSpPr>
          <p:nvPr>
            <p:ph type="sldImg"/>
          </p:nvPr>
        </p:nvSpPr>
        <p:spPr/>
      </p:sp>
      <p:sp>
        <p:nvSpPr>
          <p:cNvPr id="69634" name="Rectangle 3"/>
          <p:cNvSpPr>
            <a:spLocks noGrp="1"/>
          </p:cNvSpPr>
          <p:nvPr>
            <p:ph type="body"/>
          </p:nvPr>
        </p:nvSpPr>
        <p:spPr/>
        <p:txBody>
          <a:bodyPr wrap="square" lIns="91440" tIns="45720" rIns="91440" bIns="45720" anchor="t" anchorCtr="0"/>
          <a:lstStyle/>
          <a:p>
            <a:pPr lvl="0" eaLnBrk="1" hangingPunct="1"/>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showMasterSp="0">
  <p:cSld name="标题和内容">
    <p:bg>
      <p:bgPr>
        <a:solidFill>
          <a:schemeClr val="bg1"/>
        </a:solidFill>
        <a:effectLst/>
      </p:bgPr>
    </p:bg>
    <p:spTree>
      <p:nvGrpSpPr>
        <p:cNvPr id="1" name=""/>
        <p:cNvGrpSpPr/>
        <p:nvPr/>
      </p:nvGrpSpPr>
      <p:grpSpPr>
        <a:xfrm>
          <a:off x="0" y="0"/>
          <a:ext cx="0" cy="0"/>
          <a:chOff x="0" y="0"/>
          <a:chExt cx="0" cy="0"/>
        </a:xfrm>
      </p:grpSpPr>
      <p:pic>
        <p:nvPicPr>
          <p:cNvPr id="17410" name="Picture 2"/>
          <p:cNvPicPr/>
          <p:nvPr/>
        </p:nvPicPr>
        <p:blipFill>
          <a:blip r:embed="rId2"/>
          <a:stretch>
            <a:fillRect/>
          </a:stretch>
        </p:blipFill>
        <p:spPr>
          <a:xfrm>
            <a:off x="-14287" y="0"/>
            <a:ext cx="9183687" cy="6873875"/>
          </a:xfrm>
          <a:prstGeom prst="rect">
            <a:avLst/>
          </a:prstGeom>
          <a:noFill/>
          <a:ln w="9525">
            <a:noFill/>
          </a:ln>
        </p:spPr>
      </p:pic>
      <p:sp>
        <p:nvSpPr>
          <p:cNvPr id="9" name="Freeform 8"/>
          <p:cNvSpPr>
            <a:spLocks noChangeArrowheads="1"/>
          </p:cNvSpPr>
          <p:nvPr/>
        </p:nvSpPr>
        <p:spPr bwMode="auto">
          <a:xfrm>
            <a:off x="2990850" y="571500"/>
            <a:ext cx="304800" cy="293688"/>
          </a:xfrm>
          <a:custGeom>
            <a:avLst/>
            <a:gdLst>
              <a:gd name="T0" fmla="*/ 28 w 130"/>
              <a:gd name="T1" fmla="*/ 62 h 125"/>
              <a:gd name="T2" fmla="*/ 37 w 130"/>
              <a:gd name="T3" fmla="*/ 56 h 125"/>
              <a:gd name="T4" fmla="*/ 31 w 130"/>
              <a:gd name="T5" fmla="*/ 46 h 125"/>
              <a:gd name="T6" fmla="*/ 19 w 130"/>
              <a:gd name="T7" fmla="*/ 47 h 125"/>
              <a:gd name="T8" fmla="*/ 9 w 130"/>
              <a:gd name="T9" fmla="*/ 33 h 125"/>
              <a:gd name="T10" fmla="*/ 24 w 130"/>
              <a:gd name="T11" fmla="*/ 22 h 125"/>
              <a:gd name="T12" fmla="*/ 36 w 130"/>
              <a:gd name="T13" fmla="*/ 37 h 125"/>
              <a:gd name="T14" fmla="*/ 47 w 130"/>
              <a:gd name="T15" fmla="*/ 38 h 125"/>
              <a:gd name="T16" fmla="*/ 48 w 130"/>
              <a:gd name="T17" fmla="*/ 27 h 125"/>
              <a:gd name="T18" fmla="*/ 39 w 130"/>
              <a:gd name="T19" fmla="*/ 20 h 125"/>
              <a:gd name="T20" fmla="*/ 41 w 130"/>
              <a:gd name="T21" fmla="*/ 3 h 125"/>
              <a:gd name="T22" fmla="*/ 59 w 130"/>
              <a:gd name="T23" fmla="*/ 4 h 125"/>
              <a:gd name="T24" fmla="*/ 58 w 130"/>
              <a:gd name="T25" fmla="*/ 24 h 125"/>
              <a:gd name="T26" fmla="*/ 66 w 130"/>
              <a:gd name="T27" fmla="*/ 31 h 125"/>
              <a:gd name="T28" fmla="*/ 74 w 130"/>
              <a:gd name="T29" fmla="*/ 24 h 125"/>
              <a:gd name="T30" fmla="*/ 71 w 130"/>
              <a:gd name="T31" fmla="*/ 12 h 125"/>
              <a:gd name="T32" fmla="*/ 84 w 130"/>
              <a:gd name="T33" fmla="*/ 0 h 125"/>
              <a:gd name="T34" fmla="*/ 97 w 130"/>
              <a:gd name="T35" fmla="*/ 12 h 125"/>
              <a:gd name="T36" fmla="*/ 84 w 130"/>
              <a:gd name="T37" fmla="*/ 27 h 125"/>
              <a:gd name="T38" fmla="*/ 85 w 130"/>
              <a:gd name="T39" fmla="*/ 39 h 125"/>
              <a:gd name="T40" fmla="*/ 96 w 130"/>
              <a:gd name="T41" fmla="*/ 37 h 125"/>
              <a:gd name="T42" fmla="*/ 101 w 130"/>
              <a:gd name="T43" fmla="*/ 27 h 125"/>
              <a:gd name="T44" fmla="*/ 119 w 130"/>
              <a:gd name="T45" fmla="*/ 26 h 125"/>
              <a:gd name="T46" fmla="*/ 121 w 130"/>
              <a:gd name="T47" fmla="*/ 44 h 125"/>
              <a:gd name="T48" fmla="*/ 102 w 130"/>
              <a:gd name="T49" fmla="*/ 47 h 125"/>
              <a:gd name="T50" fmla="*/ 104 w 130"/>
              <a:gd name="T51" fmla="*/ 62 h 125"/>
              <a:gd name="T52" fmla="*/ 114 w 130"/>
              <a:gd name="T53" fmla="*/ 58 h 125"/>
              <a:gd name="T54" fmla="*/ 129 w 130"/>
              <a:gd name="T55" fmla="*/ 68 h 125"/>
              <a:gd name="T56" fmla="*/ 119 w 130"/>
              <a:gd name="T57" fmla="*/ 83 h 125"/>
              <a:gd name="T58" fmla="*/ 102 w 130"/>
              <a:gd name="T59" fmla="*/ 73 h 125"/>
              <a:gd name="T60" fmla="*/ 91 w 130"/>
              <a:gd name="T61" fmla="*/ 76 h 125"/>
              <a:gd name="T62" fmla="*/ 94 w 130"/>
              <a:gd name="T63" fmla="*/ 87 h 125"/>
              <a:gd name="T64" fmla="*/ 105 w 130"/>
              <a:gd name="T65" fmla="*/ 89 h 125"/>
              <a:gd name="T66" fmla="*/ 110 w 130"/>
              <a:gd name="T67" fmla="*/ 107 h 125"/>
              <a:gd name="T68" fmla="*/ 92 w 130"/>
              <a:gd name="T69" fmla="*/ 112 h 125"/>
              <a:gd name="T70" fmla="*/ 86 w 130"/>
              <a:gd name="T71" fmla="*/ 93 h 125"/>
              <a:gd name="T72" fmla="*/ 76 w 130"/>
              <a:gd name="T73" fmla="*/ 89 h 125"/>
              <a:gd name="T74" fmla="*/ 71 w 130"/>
              <a:gd name="T75" fmla="*/ 99 h 125"/>
              <a:gd name="T76" fmla="*/ 78 w 130"/>
              <a:gd name="T77" fmla="*/ 108 h 125"/>
              <a:gd name="T78" fmla="*/ 70 w 130"/>
              <a:gd name="T79" fmla="*/ 124 h 125"/>
              <a:gd name="T80" fmla="*/ 54 w 130"/>
              <a:gd name="T81" fmla="*/ 117 h 125"/>
              <a:gd name="T82" fmla="*/ 60 w 130"/>
              <a:gd name="T83" fmla="*/ 99 h 125"/>
              <a:gd name="T84" fmla="*/ 56 w 130"/>
              <a:gd name="T85" fmla="*/ 88 h 125"/>
              <a:gd name="T86" fmla="*/ 46 w 130"/>
              <a:gd name="T87" fmla="*/ 93 h 125"/>
              <a:gd name="T88" fmla="*/ 45 w 130"/>
              <a:gd name="T89" fmla="*/ 104 h 125"/>
              <a:gd name="T90" fmla="*/ 28 w 130"/>
              <a:gd name="T91" fmla="*/ 112 h 125"/>
              <a:gd name="T92" fmla="*/ 34 w 130"/>
              <a:gd name="T93" fmla="*/ 87 h 125"/>
              <a:gd name="T94" fmla="*/ 38 w 130"/>
              <a:gd name="T95" fmla="*/ 86 h 125"/>
              <a:gd name="T96" fmla="*/ 26 w 130"/>
              <a:gd name="T97" fmla="*/ 76 h 125"/>
              <a:gd name="T98" fmla="*/ 9 w 130"/>
              <a:gd name="T99" fmla="*/ 5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0" h="125">
                <a:moveTo>
                  <a:pt x="19" y="57"/>
                </a:moveTo>
                <a:cubicBezTo>
                  <a:pt x="21" y="60"/>
                  <a:pt x="24" y="61"/>
                  <a:pt x="28" y="62"/>
                </a:cubicBezTo>
                <a:cubicBezTo>
                  <a:pt x="30" y="62"/>
                  <a:pt x="32" y="62"/>
                  <a:pt x="34" y="61"/>
                </a:cubicBezTo>
                <a:cubicBezTo>
                  <a:pt x="36" y="59"/>
                  <a:pt x="37" y="58"/>
                  <a:pt x="37" y="56"/>
                </a:cubicBezTo>
                <a:cubicBezTo>
                  <a:pt x="38" y="53"/>
                  <a:pt x="37" y="51"/>
                  <a:pt x="36" y="50"/>
                </a:cubicBezTo>
                <a:cubicBezTo>
                  <a:pt x="35" y="48"/>
                  <a:pt x="33" y="47"/>
                  <a:pt x="31" y="46"/>
                </a:cubicBezTo>
                <a:cubicBezTo>
                  <a:pt x="29" y="46"/>
                  <a:pt x="27" y="46"/>
                  <a:pt x="25" y="47"/>
                </a:cubicBezTo>
                <a:cubicBezTo>
                  <a:pt x="23" y="48"/>
                  <a:pt x="21" y="48"/>
                  <a:pt x="19" y="47"/>
                </a:cubicBezTo>
                <a:cubicBezTo>
                  <a:pt x="16" y="47"/>
                  <a:pt x="13" y="45"/>
                  <a:pt x="11" y="42"/>
                </a:cubicBezTo>
                <a:cubicBezTo>
                  <a:pt x="9" y="39"/>
                  <a:pt x="8" y="36"/>
                  <a:pt x="9" y="33"/>
                </a:cubicBezTo>
                <a:cubicBezTo>
                  <a:pt x="10" y="29"/>
                  <a:pt x="11" y="27"/>
                  <a:pt x="14" y="24"/>
                </a:cubicBezTo>
                <a:cubicBezTo>
                  <a:pt x="17" y="22"/>
                  <a:pt x="20" y="22"/>
                  <a:pt x="24" y="22"/>
                </a:cubicBezTo>
                <a:cubicBezTo>
                  <a:pt x="29" y="23"/>
                  <a:pt x="32" y="25"/>
                  <a:pt x="32" y="28"/>
                </a:cubicBezTo>
                <a:cubicBezTo>
                  <a:pt x="32" y="31"/>
                  <a:pt x="34" y="34"/>
                  <a:pt x="36" y="37"/>
                </a:cubicBezTo>
                <a:cubicBezTo>
                  <a:pt x="38" y="39"/>
                  <a:pt x="39" y="40"/>
                  <a:pt x="42" y="40"/>
                </a:cubicBezTo>
                <a:cubicBezTo>
                  <a:pt x="44" y="40"/>
                  <a:pt x="46" y="40"/>
                  <a:pt x="47" y="38"/>
                </a:cubicBezTo>
                <a:cubicBezTo>
                  <a:pt x="49" y="37"/>
                  <a:pt x="50" y="35"/>
                  <a:pt x="50" y="33"/>
                </a:cubicBezTo>
                <a:cubicBezTo>
                  <a:pt x="50" y="31"/>
                  <a:pt x="50" y="29"/>
                  <a:pt x="48" y="27"/>
                </a:cubicBezTo>
                <a:cubicBezTo>
                  <a:pt x="47" y="26"/>
                  <a:pt x="46" y="24"/>
                  <a:pt x="44" y="24"/>
                </a:cubicBezTo>
                <a:cubicBezTo>
                  <a:pt x="42" y="23"/>
                  <a:pt x="40" y="22"/>
                  <a:pt x="39" y="20"/>
                </a:cubicBezTo>
                <a:cubicBezTo>
                  <a:pt x="37" y="18"/>
                  <a:pt x="36" y="15"/>
                  <a:pt x="36" y="11"/>
                </a:cubicBezTo>
                <a:cubicBezTo>
                  <a:pt x="37" y="8"/>
                  <a:pt x="38" y="5"/>
                  <a:pt x="41" y="3"/>
                </a:cubicBezTo>
                <a:cubicBezTo>
                  <a:pt x="43" y="0"/>
                  <a:pt x="46" y="0"/>
                  <a:pt x="50" y="0"/>
                </a:cubicBezTo>
                <a:cubicBezTo>
                  <a:pt x="54" y="0"/>
                  <a:pt x="56" y="1"/>
                  <a:pt x="59" y="4"/>
                </a:cubicBezTo>
                <a:cubicBezTo>
                  <a:pt x="62" y="8"/>
                  <a:pt x="63" y="12"/>
                  <a:pt x="61" y="14"/>
                </a:cubicBezTo>
                <a:cubicBezTo>
                  <a:pt x="59" y="17"/>
                  <a:pt x="58" y="20"/>
                  <a:pt x="58" y="24"/>
                </a:cubicBezTo>
                <a:cubicBezTo>
                  <a:pt x="58" y="26"/>
                  <a:pt x="59" y="28"/>
                  <a:pt x="61" y="29"/>
                </a:cubicBezTo>
                <a:cubicBezTo>
                  <a:pt x="62" y="31"/>
                  <a:pt x="64" y="31"/>
                  <a:pt x="66" y="31"/>
                </a:cubicBezTo>
                <a:cubicBezTo>
                  <a:pt x="69" y="31"/>
                  <a:pt x="70" y="31"/>
                  <a:pt x="72" y="29"/>
                </a:cubicBezTo>
                <a:cubicBezTo>
                  <a:pt x="74" y="28"/>
                  <a:pt x="74" y="26"/>
                  <a:pt x="74" y="24"/>
                </a:cubicBezTo>
                <a:cubicBezTo>
                  <a:pt x="74" y="22"/>
                  <a:pt x="74" y="20"/>
                  <a:pt x="73" y="18"/>
                </a:cubicBezTo>
                <a:cubicBezTo>
                  <a:pt x="72" y="16"/>
                  <a:pt x="71" y="14"/>
                  <a:pt x="71" y="12"/>
                </a:cubicBezTo>
                <a:cubicBezTo>
                  <a:pt x="71" y="9"/>
                  <a:pt x="73" y="6"/>
                  <a:pt x="75" y="3"/>
                </a:cubicBezTo>
                <a:cubicBezTo>
                  <a:pt x="77" y="1"/>
                  <a:pt x="80" y="0"/>
                  <a:pt x="84" y="0"/>
                </a:cubicBezTo>
                <a:cubicBezTo>
                  <a:pt x="88" y="0"/>
                  <a:pt x="91" y="1"/>
                  <a:pt x="93" y="3"/>
                </a:cubicBezTo>
                <a:cubicBezTo>
                  <a:pt x="96" y="6"/>
                  <a:pt x="97" y="9"/>
                  <a:pt x="97" y="12"/>
                </a:cubicBezTo>
                <a:cubicBezTo>
                  <a:pt x="97" y="18"/>
                  <a:pt x="95" y="21"/>
                  <a:pt x="92" y="22"/>
                </a:cubicBezTo>
                <a:cubicBezTo>
                  <a:pt x="89" y="23"/>
                  <a:pt x="87" y="24"/>
                  <a:pt x="84" y="27"/>
                </a:cubicBezTo>
                <a:cubicBezTo>
                  <a:pt x="83" y="29"/>
                  <a:pt x="82" y="31"/>
                  <a:pt x="82" y="33"/>
                </a:cubicBezTo>
                <a:cubicBezTo>
                  <a:pt x="83" y="35"/>
                  <a:pt x="84" y="37"/>
                  <a:pt x="85" y="39"/>
                </a:cubicBezTo>
                <a:cubicBezTo>
                  <a:pt x="87" y="40"/>
                  <a:pt x="89" y="41"/>
                  <a:pt x="91" y="40"/>
                </a:cubicBezTo>
                <a:cubicBezTo>
                  <a:pt x="93" y="40"/>
                  <a:pt x="95" y="39"/>
                  <a:pt x="96" y="37"/>
                </a:cubicBezTo>
                <a:cubicBezTo>
                  <a:pt x="98" y="36"/>
                  <a:pt x="98" y="34"/>
                  <a:pt x="99" y="32"/>
                </a:cubicBezTo>
                <a:cubicBezTo>
                  <a:pt x="99" y="31"/>
                  <a:pt x="100" y="29"/>
                  <a:pt x="101" y="27"/>
                </a:cubicBezTo>
                <a:cubicBezTo>
                  <a:pt x="103" y="25"/>
                  <a:pt x="106" y="23"/>
                  <a:pt x="110" y="23"/>
                </a:cubicBezTo>
                <a:cubicBezTo>
                  <a:pt x="113" y="22"/>
                  <a:pt x="116" y="23"/>
                  <a:pt x="119" y="26"/>
                </a:cubicBezTo>
                <a:cubicBezTo>
                  <a:pt x="122" y="28"/>
                  <a:pt x="123" y="31"/>
                  <a:pt x="124" y="34"/>
                </a:cubicBezTo>
                <a:cubicBezTo>
                  <a:pt x="124" y="38"/>
                  <a:pt x="123" y="41"/>
                  <a:pt x="121" y="44"/>
                </a:cubicBezTo>
                <a:cubicBezTo>
                  <a:pt x="117" y="48"/>
                  <a:pt x="114" y="50"/>
                  <a:pt x="111" y="48"/>
                </a:cubicBezTo>
                <a:cubicBezTo>
                  <a:pt x="108" y="46"/>
                  <a:pt x="105" y="46"/>
                  <a:pt x="102" y="47"/>
                </a:cubicBezTo>
                <a:cubicBezTo>
                  <a:pt x="96" y="48"/>
                  <a:pt x="94" y="51"/>
                  <a:pt x="95" y="56"/>
                </a:cubicBezTo>
                <a:cubicBezTo>
                  <a:pt x="96" y="61"/>
                  <a:pt x="99" y="63"/>
                  <a:pt x="104" y="62"/>
                </a:cubicBezTo>
                <a:cubicBezTo>
                  <a:pt x="106" y="62"/>
                  <a:pt x="108" y="61"/>
                  <a:pt x="109" y="60"/>
                </a:cubicBezTo>
                <a:cubicBezTo>
                  <a:pt x="111" y="59"/>
                  <a:pt x="112" y="58"/>
                  <a:pt x="114" y="58"/>
                </a:cubicBezTo>
                <a:cubicBezTo>
                  <a:pt x="118" y="57"/>
                  <a:pt x="121" y="58"/>
                  <a:pt x="124" y="60"/>
                </a:cubicBezTo>
                <a:cubicBezTo>
                  <a:pt x="127" y="62"/>
                  <a:pt x="129" y="65"/>
                  <a:pt x="129" y="68"/>
                </a:cubicBezTo>
                <a:cubicBezTo>
                  <a:pt x="130" y="71"/>
                  <a:pt x="129" y="75"/>
                  <a:pt x="127" y="78"/>
                </a:cubicBezTo>
                <a:cubicBezTo>
                  <a:pt x="125" y="81"/>
                  <a:pt x="122" y="82"/>
                  <a:pt x="119" y="83"/>
                </a:cubicBezTo>
                <a:cubicBezTo>
                  <a:pt x="113" y="84"/>
                  <a:pt x="110" y="83"/>
                  <a:pt x="109" y="80"/>
                </a:cubicBezTo>
                <a:cubicBezTo>
                  <a:pt x="108" y="77"/>
                  <a:pt x="106" y="75"/>
                  <a:pt x="102" y="73"/>
                </a:cubicBezTo>
                <a:cubicBezTo>
                  <a:pt x="100" y="72"/>
                  <a:pt x="98" y="72"/>
                  <a:pt x="96" y="72"/>
                </a:cubicBezTo>
                <a:cubicBezTo>
                  <a:pt x="94" y="73"/>
                  <a:pt x="92" y="74"/>
                  <a:pt x="91" y="76"/>
                </a:cubicBezTo>
                <a:cubicBezTo>
                  <a:pt x="90" y="78"/>
                  <a:pt x="90" y="80"/>
                  <a:pt x="91" y="82"/>
                </a:cubicBezTo>
                <a:cubicBezTo>
                  <a:pt x="91" y="84"/>
                  <a:pt x="92" y="86"/>
                  <a:pt x="94" y="87"/>
                </a:cubicBezTo>
                <a:cubicBezTo>
                  <a:pt x="96" y="88"/>
                  <a:pt x="98" y="88"/>
                  <a:pt x="100" y="88"/>
                </a:cubicBezTo>
                <a:cubicBezTo>
                  <a:pt x="101" y="88"/>
                  <a:pt x="103" y="88"/>
                  <a:pt x="105" y="89"/>
                </a:cubicBezTo>
                <a:cubicBezTo>
                  <a:pt x="108" y="91"/>
                  <a:pt x="110" y="94"/>
                  <a:pt x="111" y="97"/>
                </a:cubicBezTo>
                <a:cubicBezTo>
                  <a:pt x="112" y="101"/>
                  <a:pt x="112" y="104"/>
                  <a:pt x="110" y="107"/>
                </a:cubicBezTo>
                <a:cubicBezTo>
                  <a:pt x="108" y="110"/>
                  <a:pt x="106" y="112"/>
                  <a:pt x="102" y="113"/>
                </a:cubicBezTo>
                <a:cubicBezTo>
                  <a:pt x="99" y="114"/>
                  <a:pt x="95" y="113"/>
                  <a:pt x="92" y="112"/>
                </a:cubicBezTo>
                <a:cubicBezTo>
                  <a:pt x="88" y="109"/>
                  <a:pt x="86" y="106"/>
                  <a:pt x="87" y="103"/>
                </a:cubicBezTo>
                <a:cubicBezTo>
                  <a:pt x="88" y="100"/>
                  <a:pt x="87" y="97"/>
                  <a:pt x="86" y="93"/>
                </a:cubicBezTo>
                <a:cubicBezTo>
                  <a:pt x="85" y="91"/>
                  <a:pt x="84" y="90"/>
                  <a:pt x="82" y="89"/>
                </a:cubicBezTo>
                <a:cubicBezTo>
                  <a:pt x="80" y="88"/>
                  <a:pt x="78" y="88"/>
                  <a:pt x="76" y="89"/>
                </a:cubicBezTo>
                <a:cubicBezTo>
                  <a:pt x="74" y="89"/>
                  <a:pt x="72" y="91"/>
                  <a:pt x="71" y="93"/>
                </a:cubicBezTo>
                <a:cubicBezTo>
                  <a:pt x="71" y="95"/>
                  <a:pt x="71" y="97"/>
                  <a:pt x="71" y="99"/>
                </a:cubicBezTo>
                <a:cubicBezTo>
                  <a:pt x="72" y="100"/>
                  <a:pt x="73" y="102"/>
                  <a:pt x="74" y="103"/>
                </a:cubicBezTo>
                <a:cubicBezTo>
                  <a:pt x="76" y="104"/>
                  <a:pt x="77" y="106"/>
                  <a:pt x="78" y="108"/>
                </a:cubicBezTo>
                <a:cubicBezTo>
                  <a:pt x="79" y="111"/>
                  <a:pt x="79" y="114"/>
                  <a:pt x="77" y="118"/>
                </a:cubicBezTo>
                <a:cubicBezTo>
                  <a:pt x="76" y="121"/>
                  <a:pt x="73" y="123"/>
                  <a:pt x="70" y="124"/>
                </a:cubicBezTo>
                <a:cubicBezTo>
                  <a:pt x="67" y="125"/>
                  <a:pt x="64" y="125"/>
                  <a:pt x="61" y="124"/>
                </a:cubicBezTo>
                <a:cubicBezTo>
                  <a:pt x="57" y="122"/>
                  <a:pt x="55" y="120"/>
                  <a:pt x="54" y="117"/>
                </a:cubicBezTo>
                <a:cubicBezTo>
                  <a:pt x="52" y="111"/>
                  <a:pt x="52" y="108"/>
                  <a:pt x="55" y="106"/>
                </a:cubicBezTo>
                <a:cubicBezTo>
                  <a:pt x="57" y="105"/>
                  <a:pt x="59" y="102"/>
                  <a:pt x="60" y="99"/>
                </a:cubicBezTo>
                <a:cubicBezTo>
                  <a:pt x="61" y="97"/>
                  <a:pt x="61" y="95"/>
                  <a:pt x="60" y="93"/>
                </a:cubicBezTo>
                <a:cubicBezTo>
                  <a:pt x="59" y="91"/>
                  <a:pt x="58" y="89"/>
                  <a:pt x="56" y="88"/>
                </a:cubicBezTo>
                <a:cubicBezTo>
                  <a:pt x="54" y="88"/>
                  <a:pt x="52" y="88"/>
                  <a:pt x="50" y="89"/>
                </a:cubicBezTo>
                <a:cubicBezTo>
                  <a:pt x="48" y="90"/>
                  <a:pt x="46" y="91"/>
                  <a:pt x="46" y="93"/>
                </a:cubicBezTo>
                <a:cubicBezTo>
                  <a:pt x="45" y="95"/>
                  <a:pt x="45" y="97"/>
                  <a:pt x="45" y="99"/>
                </a:cubicBezTo>
                <a:cubicBezTo>
                  <a:pt x="45" y="100"/>
                  <a:pt x="45" y="102"/>
                  <a:pt x="45" y="104"/>
                </a:cubicBezTo>
                <a:cubicBezTo>
                  <a:pt x="43" y="107"/>
                  <a:pt x="41" y="110"/>
                  <a:pt x="38" y="111"/>
                </a:cubicBezTo>
                <a:cubicBezTo>
                  <a:pt x="35" y="113"/>
                  <a:pt x="32" y="113"/>
                  <a:pt x="28" y="112"/>
                </a:cubicBezTo>
                <a:cubicBezTo>
                  <a:pt x="22" y="110"/>
                  <a:pt x="19" y="105"/>
                  <a:pt x="20" y="98"/>
                </a:cubicBezTo>
                <a:cubicBezTo>
                  <a:pt x="21" y="91"/>
                  <a:pt x="26" y="87"/>
                  <a:pt x="34" y="87"/>
                </a:cubicBezTo>
                <a:cubicBezTo>
                  <a:pt x="34" y="87"/>
                  <a:pt x="35" y="87"/>
                  <a:pt x="36" y="87"/>
                </a:cubicBezTo>
                <a:cubicBezTo>
                  <a:pt x="36" y="87"/>
                  <a:pt x="37" y="87"/>
                  <a:pt x="38" y="86"/>
                </a:cubicBezTo>
                <a:cubicBezTo>
                  <a:pt x="43" y="83"/>
                  <a:pt x="44" y="79"/>
                  <a:pt x="39" y="74"/>
                </a:cubicBezTo>
                <a:cubicBezTo>
                  <a:pt x="35" y="69"/>
                  <a:pt x="31" y="69"/>
                  <a:pt x="26" y="76"/>
                </a:cubicBezTo>
                <a:cubicBezTo>
                  <a:pt x="20" y="85"/>
                  <a:pt x="13" y="86"/>
                  <a:pt x="6" y="78"/>
                </a:cubicBezTo>
                <a:cubicBezTo>
                  <a:pt x="0" y="70"/>
                  <a:pt x="1" y="63"/>
                  <a:pt x="9" y="58"/>
                </a:cubicBezTo>
                <a:cubicBezTo>
                  <a:pt x="14" y="56"/>
                  <a:pt x="17" y="55"/>
                  <a:pt x="19" y="57"/>
                </a:cubicBezTo>
                <a:close/>
              </a:path>
            </a:pathLst>
          </a:custGeom>
          <a:solidFill>
            <a:srgbClr val="FFCC99">
              <a:alpha val="50195"/>
            </a:srgbClr>
          </a:solidFill>
          <a:ln>
            <a:noFill/>
          </a:ln>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7412" name="图片 8" descr="课件标题图1.jpg"/>
          <p:cNvPicPr>
            <a:picLocks noChangeAspect="1"/>
          </p:cNvPicPr>
          <p:nvPr/>
        </p:nvPicPr>
        <p:blipFill>
          <a:blip r:embed="rId3"/>
          <a:stretch>
            <a:fillRect/>
          </a:stretch>
        </p:blipFill>
        <p:spPr>
          <a:xfrm>
            <a:off x="0" y="0"/>
            <a:ext cx="9144000" cy="549275"/>
          </a:xfrm>
          <a:prstGeom prst="rect">
            <a:avLst/>
          </a:prstGeom>
          <a:noFill/>
          <a:ln w="9525">
            <a:noFill/>
          </a:ln>
        </p:spPr>
      </p:pic>
      <p:pic>
        <p:nvPicPr>
          <p:cNvPr id="17413" name="图片 9" descr="课件标题图1.jpg"/>
          <p:cNvPicPr>
            <a:picLocks noChangeAspect="1"/>
          </p:cNvPicPr>
          <p:nvPr/>
        </p:nvPicPr>
        <p:blipFill>
          <a:blip r:embed="rId3"/>
          <a:stretch>
            <a:fillRect/>
          </a:stretch>
        </p:blipFill>
        <p:spPr>
          <a:xfrm>
            <a:off x="0" y="0"/>
            <a:ext cx="9144000" cy="549275"/>
          </a:xfrm>
          <a:prstGeom prst="rect">
            <a:avLst/>
          </a:prstGeom>
          <a:noFill/>
          <a:ln w="9525">
            <a:noFill/>
          </a:ln>
        </p:spPr>
      </p:pic>
      <p:sp>
        <p:nvSpPr>
          <p:cNvPr id="2" name="标题 1"/>
          <p:cNvSpPr>
            <a:spLocks noGrp="1"/>
          </p:cNvSpPr>
          <p:nvPr>
            <p:ph type="title"/>
          </p:nvPr>
        </p:nvSpPr>
        <p:spPr>
          <a:xfrm>
            <a:off x="685800" y="1066800"/>
            <a:ext cx="7772400" cy="1066800"/>
          </a:xfrm>
          <a:prstGeom prst="rect">
            <a:avLst/>
          </a:prstGeom>
        </p:spPr>
        <p:txBody>
          <a:bodyPr/>
          <a:lstStyle>
            <a:lvl1pPr>
              <a:defRPr>
                <a:solidFill>
                  <a:srgbClr val="0070C0"/>
                </a:solidFill>
              </a:defRPr>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685800" y="2133600"/>
            <a:ext cx="7772400" cy="3810000"/>
          </a:xfrm>
          <a:prstGeom prst="rect">
            <a:avLst/>
          </a:prstGeom>
        </p:spPr>
        <p:txBody>
          <a:bodyPr/>
          <a:lstStyle>
            <a:lvl1pPr>
              <a:defRPr>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2" name="日期占位符 3"/>
          <p:cNvSpPr>
            <a:spLocks noGrp="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页脚占位符 4"/>
          <p:cNvSpPr>
            <a:spLocks noGrp="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36C7B4C-133A-42BB-ABAC-EDC1CE8097EC}"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1066800"/>
            <a:ext cx="1943100" cy="4876800"/>
          </a:xfrm>
          <a:prstGeom prst="rect">
            <a:avLst/>
          </a:prstGeo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85800" y="1066800"/>
            <a:ext cx="5676900" cy="487680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showMasterSp="0">
  <p:cSld name="标题和内容">
    <p:bg>
      <p:bgPr>
        <a:solidFill>
          <a:schemeClr val="bg1"/>
        </a:solidFill>
        <a:effectLst/>
      </p:bgPr>
    </p:bg>
    <p:spTree>
      <p:nvGrpSpPr>
        <p:cNvPr id="1" name=""/>
        <p:cNvGrpSpPr/>
        <p:nvPr/>
      </p:nvGrpSpPr>
      <p:grpSpPr>
        <a:xfrm>
          <a:off x="0" y="0"/>
          <a:ext cx="0" cy="0"/>
          <a:chOff x="0" y="0"/>
          <a:chExt cx="0" cy="0"/>
        </a:xfrm>
      </p:grpSpPr>
      <p:pic>
        <p:nvPicPr>
          <p:cNvPr id="21506" name="Picture 2"/>
          <p:cNvPicPr/>
          <p:nvPr/>
        </p:nvPicPr>
        <p:blipFill>
          <a:blip r:embed="rId2"/>
          <a:stretch>
            <a:fillRect/>
          </a:stretch>
        </p:blipFill>
        <p:spPr>
          <a:xfrm>
            <a:off x="-14287" y="0"/>
            <a:ext cx="9183687" cy="6873875"/>
          </a:xfrm>
          <a:prstGeom prst="rect">
            <a:avLst/>
          </a:prstGeom>
          <a:noFill/>
          <a:ln w="9525">
            <a:noFill/>
          </a:ln>
        </p:spPr>
      </p:pic>
      <p:sp>
        <p:nvSpPr>
          <p:cNvPr id="9" name="Freeform 8"/>
          <p:cNvSpPr>
            <a:spLocks noChangeArrowheads="1"/>
          </p:cNvSpPr>
          <p:nvPr/>
        </p:nvSpPr>
        <p:spPr bwMode="auto">
          <a:xfrm>
            <a:off x="2990850" y="571500"/>
            <a:ext cx="304800" cy="293688"/>
          </a:xfrm>
          <a:custGeom>
            <a:avLst/>
            <a:gdLst>
              <a:gd name="T0" fmla="*/ 28 w 130"/>
              <a:gd name="T1" fmla="*/ 62 h 125"/>
              <a:gd name="T2" fmla="*/ 37 w 130"/>
              <a:gd name="T3" fmla="*/ 56 h 125"/>
              <a:gd name="T4" fmla="*/ 31 w 130"/>
              <a:gd name="T5" fmla="*/ 46 h 125"/>
              <a:gd name="T6" fmla="*/ 19 w 130"/>
              <a:gd name="T7" fmla="*/ 47 h 125"/>
              <a:gd name="T8" fmla="*/ 9 w 130"/>
              <a:gd name="T9" fmla="*/ 33 h 125"/>
              <a:gd name="T10" fmla="*/ 24 w 130"/>
              <a:gd name="T11" fmla="*/ 22 h 125"/>
              <a:gd name="T12" fmla="*/ 36 w 130"/>
              <a:gd name="T13" fmla="*/ 37 h 125"/>
              <a:gd name="T14" fmla="*/ 47 w 130"/>
              <a:gd name="T15" fmla="*/ 38 h 125"/>
              <a:gd name="T16" fmla="*/ 48 w 130"/>
              <a:gd name="T17" fmla="*/ 27 h 125"/>
              <a:gd name="T18" fmla="*/ 39 w 130"/>
              <a:gd name="T19" fmla="*/ 20 h 125"/>
              <a:gd name="T20" fmla="*/ 41 w 130"/>
              <a:gd name="T21" fmla="*/ 3 h 125"/>
              <a:gd name="T22" fmla="*/ 59 w 130"/>
              <a:gd name="T23" fmla="*/ 4 h 125"/>
              <a:gd name="T24" fmla="*/ 58 w 130"/>
              <a:gd name="T25" fmla="*/ 24 h 125"/>
              <a:gd name="T26" fmla="*/ 66 w 130"/>
              <a:gd name="T27" fmla="*/ 31 h 125"/>
              <a:gd name="T28" fmla="*/ 74 w 130"/>
              <a:gd name="T29" fmla="*/ 24 h 125"/>
              <a:gd name="T30" fmla="*/ 71 w 130"/>
              <a:gd name="T31" fmla="*/ 12 h 125"/>
              <a:gd name="T32" fmla="*/ 84 w 130"/>
              <a:gd name="T33" fmla="*/ 0 h 125"/>
              <a:gd name="T34" fmla="*/ 97 w 130"/>
              <a:gd name="T35" fmla="*/ 12 h 125"/>
              <a:gd name="T36" fmla="*/ 84 w 130"/>
              <a:gd name="T37" fmla="*/ 27 h 125"/>
              <a:gd name="T38" fmla="*/ 85 w 130"/>
              <a:gd name="T39" fmla="*/ 39 h 125"/>
              <a:gd name="T40" fmla="*/ 96 w 130"/>
              <a:gd name="T41" fmla="*/ 37 h 125"/>
              <a:gd name="T42" fmla="*/ 101 w 130"/>
              <a:gd name="T43" fmla="*/ 27 h 125"/>
              <a:gd name="T44" fmla="*/ 119 w 130"/>
              <a:gd name="T45" fmla="*/ 26 h 125"/>
              <a:gd name="T46" fmla="*/ 121 w 130"/>
              <a:gd name="T47" fmla="*/ 44 h 125"/>
              <a:gd name="T48" fmla="*/ 102 w 130"/>
              <a:gd name="T49" fmla="*/ 47 h 125"/>
              <a:gd name="T50" fmla="*/ 104 w 130"/>
              <a:gd name="T51" fmla="*/ 62 h 125"/>
              <a:gd name="T52" fmla="*/ 114 w 130"/>
              <a:gd name="T53" fmla="*/ 58 h 125"/>
              <a:gd name="T54" fmla="*/ 129 w 130"/>
              <a:gd name="T55" fmla="*/ 68 h 125"/>
              <a:gd name="T56" fmla="*/ 119 w 130"/>
              <a:gd name="T57" fmla="*/ 83 h 125"/>
              <a:gd name="T58" fmla="*/ 102 w 130"/>
              <a:gd name="T59" fmla="*/ 73 h 125"/>
              <a:gd name="T60" fmla="*/ 91 w 130"/>
              <a:gd name="T61" fmla="*/ 76 h 125"/>
              <a:gd name="T62" fmla="*/ 94 w 130"/>
              <a:gd name="T63" fmla="*/ 87 h 125"/>
              <a:gd name="T64" fmla="*/ 105 w 130"/>
              <a:gd name="T65" fmla="*/ 89 h 125"/>
              <a:gd name="T66" fmla="*/ 110 w 130"/>
              <a:gd name="T67" fmla="*/ 107 h 125"/>
              <a:gd name="T68" fmla="*/ 92 w 130"/>
              <a:gd name="T69" fmla="*/ 112 h 125"/>
              <a:gd name="T70" fmla="*/ 86 w 130"/>
              <a:gd name="T71" fmla="*/ 93 h 125"/>
              <a:gd name="T72" fmla="*/ 76 w 130"/>
              <a:gd name="T73" fmla="*/ 89 h 125"/>
              <a:gd name="T74" fmla="*/ 71 w 130"/>
              <a:gd name="T75" fmla="*/ 99 h 125"/>
              <a:gd name="T76" fmla="*/ 78 w 130"/>
              <a:gd name="T77" fmla="*/ 108 h 125"/>
              <a:gd name="T78" fmla="*/ 70 w 130"/>
              <a:gd name="T79" fmla="*/ 124 h 125"/>
              <a:gd name="T80" fmla="*/ 54 w 130"/>
              <a:gd name="T81" fmla="*/ 117 h 125"/>
              <a:gd name="T82" fmla="*/ 60 w 130"/>
              <a:gd name="T83" fmla="*/ 99 h 125"/>
              <a:gd name="T84" fmla="*/ 56 w 130"/>
              <a:gd name="T85" fmla="*/ 88 h 125"/>
              <a:gd name="T86" fmla="*/ 46 w 130"/>
              <a:gd name="T87" fmla="*/ 93 h 125"/>
              <a:gd name="T88" fmla="*/ 45 w 130"/>
              <a:gd name="T89" fmla="*/ 104 h 125"/>
              <a:gd name="T90" fmla="*/ 28 w 130"/>
              <a:gd name="T91" fmla="*/ 112 h 125"/>
              <a:gd name="T92" fmla="*/ 34 w 130"/>
              <a:gd name="T93" fmla="*/ 87 h 125"/>
              <a:gd name="T94" fmla="*/ 38 w 130"/>
              <a:gd name="T95" fmla="*/ 86 h 125"/>
              <a:gd name="T96" fmla="*/ 26 w 130"/>
              <a:gd name="T97" fmla="*/ 76 h 125"/>
              <a:gd name="T98" fmla="*/ 9 w 130"/>
              <a:gd name="T99" fmla="*/ 5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0" h="125">
                <a:moveTo>
                  <a:pt x="19" y="57"/>
                </a:moveTo>
                <a:cubicBezTo>
                  <a:pt x="21" y="60"/>
                  <a:pt x="24" y="61"/>
                  <a:pt x="28" y="62"/>
                </a:cubicBezTo>
                <a:cubicBezTo>
                  <a:pt x="30" y="62"/>
                  <a:pt x="32" y="62"/>
                  <a:pt x="34" y="61"/>
                </a:cubicBezTo>
                <a:cubicBezTo>
                  <a:pt x="36" y="59"/>
                  <a:pt x="37" y="58"/>
                  <a:pt x="37" y="56"/>
                </a:cubicBezTo>
                <a:cubicBezTo>
                  <a:pt x="38" y="53"/>
                  <a:pt x="37" y="51"/>
                  <a:pt x="36" y="50"/>
                </a:cubicBezTo>
                <a:cubicBezTo>
                  <a:pt x="35" y="48"/>
                  <a:pt x="33" y="47"/>
                  <a:pt x="31" y="46"/>
                </a:cubicBezTo>
                <a:cubicBezTo>
                  <a:pt x="29" y="46"/>
                  <a:pt x="27" y="46"/>
                  <a:pt x="25" y="47"/>
                </a:cubicBezTo>
                <a:cubicBezTo>
                  <a:pt x="23" y="48"/>
                  <a:pt x="21" y="48"/>
                  <a:pt x="19" y="47"/>
                </a:cubicBezTo>
                <a:cubicBezTo>
                  <a:pt x="16" y="47"/>
                  <a:pt x="13" y="45"/>
                  <a:pt x="11" y="42"/>
                </a:cubicBezTo>
                <a:cubicBezTo>
                  <a:pt x="9" y="39"/>
                  <a:pt x="8" y="36"/>
                  <a:pt x="9" y="33"/>
                </a:cubicBezTo>
                <a:cubicBezTo>
                  <a:pt x="10" y="29"/>
                  <a:pt x="11" y="27"/>
                  <a:pt x="14" y="24"/>
                </a:cubicBezTo>
                <a:cubicBezTo>
                  <a:pt x="17" y="22"/>
                  <a:pt x="20" y="22"/>
                  <a:pt x="24" y="22"/>
                </a:cubicBezTo>
                <a:cubicBezTo>
                  <a:pt x="29" y="23"/>
                  <a:pt x="32" y="25"/>
                  <a:pt x="32" y="28"/>
                </a:cubicBezTo>
                <a:cubicBezTo>
                  <a:pt x="32" y="31"/>
                  <a:pt x="34" y="34"/>
                  <a:pt x="36" y="37"/>
                </a:cubicBezTo>
                <a:cubicBezTo>
                  <a:pt x="38" y="39"/>
                  <a:pt x="39" y="40"/>
                  <a:pt x="42" y="40"/>
                </a:cubicBezTo>
                <a:cubicBezTo>
                  <a:pt x="44" y="40"/>
                  <a:pt x="46" y="40"/>
                  <a:pt x="47" y="38"/>
                </a:cubicBezTo>
                <a:cubicBezTo>
                  <a:pt x="49" y="37"/>
                  <a:pt x="50" y="35"/>
                  <a:pt x="50" y="33"/>
                </a:cubicBezTo>
                <a:cubicBezTo>
                  <a:pt x="50" y="31"/>
                  <a:pt x="50" y="29"/>
                  <a:pt x="48" y="27"/>
                </a:cubicBezTo>
                <a:cubicBezTo>
                  <a:pt x="47" y="26"/>
                  <a:pt x="46" y="24"/>
                  <a:pt x="44" y="24"/>
                </a:cubicBezTo>
                <a:cubicBezTo>
                  <a:pt x="42" y="23"/>
                  <a:pt x="40" y="22"/>
                  <a:pt x="39" y="20"/>
                </a:cubicBezTo>
                <a:cubicBezTo>
                  <a:pt x="37" y="18"/>
                  <a:pt x="36" y="15"/>
                  <a:pt x="36" y="11"/>
                </a:cubicBezTo>
                <a:cubicBezTo>
                  <a:pt x="37" y="8"/>
                  <a:pt x="38" y="5"/>
                  <a:pt x="41" y="3"/>
                </a:cubicBezTo>
                <a:cubicBezTo>
                  <a:pt x="43" y="0"/>
                  <a:pt x="46" y="0"/>
                  <a:pt x="50" y="0"/>
                </a:cubicBezTo>
                <a:cubicBezTo>
                  <a:pt x="54" y="0"/>
                  <a:pt x="56" y="1"/>
                  <a:pt x="59" y="4"/>
                </a:cubicBezTo>
                <a:cubicBezTo>
                  <a:pt x="62" y="8"/>
                  <a:pt x="63" y="12"/>
                  <a:pt x="61" y="14"/>
                </a:cubicBezTo>
                <a:cubicBezTo>
                  <a:pt x="59" y="17"/>
                  <a:pt x="58" y="20"/>
                  <a:pt x="58" y="24"/>
                </a:cubicBezTo>
                <a:cubicBezTo>
                  <a:pt x="58" y="26"/>
                  <a:pt x="59" y="28"/>
                  <a:pt x="61" y="29"/>
                </a:cubicBezTo>
                <a:cubicBezTo>
                  <a:pt x="62" y="31"/>
                  <a:pt x="64" y="31"/>
                  <a:pt x="66" y="31"/>
                </a:cubicBezTo>
                <a:cubicBezTo>
                  <a:pt x="69" y="31"/>
                  <a:pt x="70" y="31"/>
                  <a:pt x="72" y="29"/>
                </a:cubicBezTo>
                <a:cubicBezTo>
                  <a:pt x="74" y="28"/>
                  <a:pt x="74" y="26"/>
                  <a:pt x="74" y="24"/>
                </a:cubicBezTo>
                <a:cubicBezTo>
                  <a:pt x="74" y="22"/>
                  <a:pt x="74" y="20"/>
                  <a:pt x="73" y="18"/>
                </a:cubicBezTo>
                <a:cubicBezTo>
                  <a:pt x="72" y="16"/>
                  <a:pt x="71" y="14"/>
                  <a:pt x="71" y="12"/>
                </a:cubicBezTo>
                <a:cubicBezTo>
                  <a:pt x="71" y="9"/>
                  <a:pt x="73" y="6"/>
                  <a:pt x="75" y="3"/>
                </a:cubicBezTo>
                <a:cubicBezTo>
                  <a:pt x="77" y="1"/>
                  <a:pt x="80" y="0"/>
                  <a:pt x="84" y="0"/>
                </a:cubicBezTo>
                <a:cubicBezTo>
                  <a:pt x="88" y="0"/>
                  <a:pt x="91" y="1"/>
                  <a:pt x="93" y="3"/>
                </a:cubicBezTo>
                <a:cubicBezTo>
                  <a:pt x="96" y="6"/>
                  <a:pt x="97" y="9"/>
                  <a:pt x="97" y="12"/>
                </a:cubicBezTo>
                <a:cubicBezTo>
                  <a:pt x="97" y="18"/>
                  <a:pt x="95" y="21"/>
                  <a:pt x="92" y="22"/>
                </a:cubicBezTo>
                <a:cubicBezTo>
                  <a:pt x="89" y="23"/>
                  <a:pt x="87" y="24"/>
                  <a:pt x="84" y="27"/>
                </a:cubicBezTo>
                <a:cubicBezTo>
                  <a:pt x="83" y="29"/>
                  <a:pt x="82" y="31"/>
                  <a:pt x="82" y="33"/>
                </a:cubicBezTo>
                <a:cubicBezTo>
                  <a:pt x="83" y="35"/>
                  <a:pt x="84" y="37"/>
                  <a:pt x="85" y="39"/>
                </a:cubicBezTo>
                <a:cubicBezTo>
                  <a:pt x="87" y="40"/>
                  <a:pt x="89" y="41"/>
                  <a:pt x="91" y="40"/>
                </a:cubicBezTo>
                <a:cubicBezTo>
                  <a:pt x="93" y="40"/>
                  <a:pt x="95" y="39"/>
                  <a:pt x="96" y="37"/>
                </a:cubicBezTo>
                <a:cubicBezTo>
                  <a:pt x="98" y="36"/>
                  <a:pt x="98" y="34"/>
                  <a:pt x="99" y="32"/>
                </a:cubicBezTo>
                <a:cubicBezTo>
                  <a:pt x="99" y="31"/>
                  <a:pt x="100" y="29"/>
                  <a:pt x="101" y="27"/>
                </a:cubicBezTo>
                <a:cubicBezTo>
                  <a:pt x="103" y="25"/>
                  <a:pt x="106" y="23"/>
                  <a:pt x="110" y="23"/>
                </a:cubicBezTo>
                <a:cubicBezTo>
                  <a:pt x="113" y="22"/>
                  <a:pt x="116" y="23"/>
                  <a:pt x="119" y="26"/>
                </a:cubicBezTo>
                <a:cubicBezTo>
                  <a:pt x="122" y="28"/>
                  <a:pt x="123" y="31"/>
                  <a:pt x="124" y="34"/>
                </a:cubicBezTo>
                <a:cubicBezTo>
                  <a:pt x="124" y="38"/>
                  <a:pt x="123" y="41"/>
                  <a:pt x="121" y="44"/>
                </a:cubicBezTo>
                <a:cubicBezTo>
                  <a:pt x="117" y="48"/>
                  <a:pt x="114" y="50"/>
                  <a:pt x="111" y="48"/>
                </a:cubicBezTo>
                <a:cubicBezTo>
                  <a:pt x="108" y="46"/>
                  <a:pt x="105" y="46"/>
                  <a:pt x="102" y="47"/>
                </a:cubicBezTo>
                <a:cubicBezTo>
                  <a:pt x="96" y="48"/>
                  <a:pt x="94" y="51"/>
                  <a:pt x="95" y="56"/>
                </a:cubicBezTo>
                <a:cubicBezTo>
                  <a:pt x="96" y="61"/>
                  <a:pt x="99" y="63"/>
                  <a:pt x="104" y="62"/>
                </a:cubicBezTo>
                <a:cubicBezTo>
                  <a:pt x="106" y="62"/>
                  <a:pt x="108" y="61"/>
                  <a:pt x="109" y="60"/>
                </a:cubicBezTo>
                <a:cubicBezTo>
                  <a:pt x="111" y="59"/>
                  <a:pt x="112" y="58"/>
                  <a:pt x="114" y="58"/>
                </a:cubicBezTo>
                <a:cubicBezTo>
                  <a:pt x="118" y="57"/>
                  <a:pt x="121" y="58"/>
                  <a:pt x="124" y="60"/>
                </a:cubicBezTo>
                <a:cubicBezTo>
                  <a:pt x="127" y="62"/>
                  <a:pt x="129" y="65"/>
                  <a:pt x="129" y="68"/>
                </a:cubicBezTo>
                <a:cubicBezTo>
                  <a:pt x="130" y="71"/>
                  <a:pt x="129" y="75"/>
                  <a:pt x="127" y="78"/>
                </a:cubicBezTo>
                <a:cubicBezTo>
                  <a:pt x="125" y="81"/>
                  <a:pt x="122" y="82"/>
                  <a:pt x="119" y="83"/>
                </a:cubicBezTo>
                <a:cubicBezTo>
                  <a:pt x="113" y="84"/>
                  <a:pt x="110" y="83"/>
                  <a:pt x="109" y="80"/>
                </a:cubicBezTo>
                <a:cubicBezTo>
                  <a:pt x="108" y="77"/>
                  <a:pt x="106" y="75"/>
                  <a:pt x="102" y="73"/>
                </a:cubicBezTo>
                <a:cubicBezTo>
                  <a:pt x="100" y="72"/>
                  <a:pt x="98" y="72"/>
                  <a:pt x="96" y="72"/>
                </a:cubicBezTo>
                <a:cubicBezTo>
                  <a:pt x="94" y="73"/>
                  <a:pt x="92" y="74"/>
                  <a:pt x="91" y="76"/>
                </a:cubicBezTo>
                <a:cubicBezTo>
                  <a:pt x="90" y="78"/>
                  <a:pt x="90" y="80"/>
                  <a:pt x="91" y="82"/>
                </a:cubicBezTo>
                <a:cubicBezTo>
                  <a:pt x="91" y="84"/>
                  <a:pt x="92" y="86"/>
                  <a:pt x="94" y="87"/>
                </a:cubicBezTo>
                <a:cubicBezTo>
                  <a:pt x="96" y="88"/>
                  <a:pt x="98" y="88"/>
                  <a:pt x="100" y="88"/>
                </a:cubicBezTo>
                <a:cubicBezTo>
                  <a:pt x="101" y="88"/>
                  <a:pt x="103" y="88"/>
                  <a:pt x="105" y="89"/>
                </a:cubicBezTo>
                <a:cubicBezTo>
                  <a:pt x="108" y="91"/>
                  <a:pt x="110" y="94"/>
                  <a:pt x="111" y="97"/>
                </a:cubicBezTo>
                <a:cubicBezTo>
                  <a:pt x="112" y="101"/>
                  <a:pt x="112" y="104"/>
                  <a:pt x="110" y="107"/>
                </a:cubicBezTo>
                <a:cubicBezTo>
                  <a:pt x="108" y="110"/>
                  <a:pt x="106" y="112"/>
                  <a:pt x="102" y="113"/>
                </a:cubicBezTo>
                <a:cubicBezTo>
                  <a:pt x="99" y="114"/>
                  <a:pt x="95" y="113"/>
                  <a:pt x="92" y="112"/>
                </a:cubicBezTo>
                <a:cubicBezTo>
                  <a:pt x="88" y="109"/>
                  <a:pt x="86" y="106"/>
                  <a:pt x="87" y="103"/>
                </a:cubicBezTo>
                <a:cubicBezTo>
                  <a:pt x="88" y="100"/>
                  <a:pt x="87" y="97"/>
                  <a:pt x="86" y="93"/>
                </a:cubicBezTo>
                <a:cubicBezTo>
                  <a:pt x="85" y="91"/>
                  <a:pt x="84" y="90"/>
                  <a:pt x="82" y="89"/>
                </a:cubicBezTo>
                <a:cubicBezTo>
                  <a:pt x="80" y="88"/>
                  <a:pt x="78" y="88"/>
                  <a:pt x="76" y="89"/>
                </a:cubicBezTo>
                <a:cubicBezTo>
                  <a:pt x="74" y="89"/>
                  <a:pt x="72" y="91"/>
                  <a:pt x="71" y="93"/>
                </a:cubicBezTo>
                <a:cubicBezTo>
                  <a:pt x="71" y="95"/>
                  <a:pt x="71" y="97"/>
                  <a:pt x="71" y="99"/>
                </a:cubicBezTo>
                <a:cubicBezTo>
                  <a:pt x="72" y="100"/>
                  <a:pt x="73" y="102"/>
                  <a:pt x="74" y="103"/>
                </a:cubicBezTo>
                <a:cubicBezTo>
                  <a:pt x="76" y="104"/>
                  <a:pt x="77" y="106"/>
                  <a:pt x="78" y="108"/>
                </a:cubicBezTo>
                <a:cubicBezTo>
                  <a:pt x="79" y="111"/>
                  <a:pt x="79" y="114"/>
                  <a:pt x="77" y="118"/>
                </a:cubicBezTo>
                <a:cubicBezTo>
                  <a:pt x="76" y="121"/>
                  <a:pt x="73" y="123"/>
                  <a:pt x="70" y="124"/>
                </a:cubicBezTo>
                <a:cubicBezTo>
                  <a:pt x="67" y="125"/>
                  <a:pt x="64" y="125"/>
                  <a:pt x="61" y="124"/>
                </a:cubicBezTo>
                <a:cubicBezTo>
                  <a:pt x="57" y="122"/>
                  <a:pt x="55" y="120"/>
                  <a:pt x="54" y="117"/>
                </a:cubicBezTo>
                <a:cubicBezTo>
                  <a:pt x="52" y="111"/>
                  <a:pt x="52" y="108"/>
                  <a:pt x="55" y="106"/>
                </a:cubicBezTo>
                <a:cubicBezTo>
                  <a:pt x="57" y="105"/>
                  <a:pt x="59" y="102"/>
                  <a:pt x="60" y="99"/>
                </a:cubicBezTo>
                <a:cubicBezTo>
                  <a:pt x="61" y="97"/>
                  <a:pt x="61" y="95"/>
                  <a:pt x="60" y="93"/>
                </a:cubicBezTo>
                <a:cubicBezTo>
                  <a:pt x="59" y="91"/>
                  <a:pt x="58" y="89"/>
                  <a:pt x="56" y="88"/>
                </a:cubicBezTo>
                <a:cubicBezTo>
                  <a:pt x="54" y="88"/>
                  <a:pt x="52" y="88"/>
                  <a:pt x="50" y="89"/>
                </a:cubicBezTo>
                <a:cubicBezTo>
                  <a:pt x="48" y="90"/>
                  <a:pt x="46" y="91"/>
                  <a:pt x="46" y="93"/>
                </a:cubicBezTo>
                <a:cubicBezTo>
                  <a:pt x="45" y="95"/>
                  <a:pt x="45" y="97"/>
                  <a:pt x="45" y="99"/>
                </a:cubicBezTo>
                <a:cubicBezTo>
                  <a:pt x="45" y="100"/>
                  <a:pt x="45" y="102"/>
                  <a:pt x="45" y="104"/>
                </a:cubicBezTo>
                <a:cubicBezTo>
                  <a:pt x="43" y="107"/>
                  <a:pt x="41" y="110"/>
                  <a:pt x="38" y="111"/>
                </a:cubicBezTo>
                <a:cubicBezTo>
                  <a:pt x="35" y="113"/>
                  <a:pt x="32" y="113"/>
                  <a:pt x="28" y="112"/>
                </a:cubicBezTo>
                <a:cubicBezTo>
                  <a:pt x="22" y="110"/>
                  <a:pt x="19" y="105"/>
                  <a:pt x="20" y="98"/>
                </a:cubicBezTo>
                <a:cubicBezTo>
                  <a:pt x="21" y="91"/>
                  <a:pt x="26" y="87"/>
                  <a:pt x="34" y="87"/>
                </a:cubicBezTo>
                <a:cubicBezTo>
                  <a:pt x="34" y="87"/>
                  <a:pt x="35" y="87"/>
                  <a:pt x="36" y="87"/>
                </a:cubicBezTo>
                <a:cubicBezTo>
                  <a:pt x="36" y="87"/>
                  <a:pt x="37" y="87"/>
                  <a:pt x="38" y="86"/>
                </a:cubicBezTo>
                <a:cubicBezTo>
                  <a:pt x="43" y="83"/>
                  <a:pt x="44" y="79"/>
                  <a:pt x="39" y="74"/>
                </a:cubicBezTo>
                <a:cubicBezTo>
                  <a:pt x="35" y="69"/>
                  <a:pt x="31" y="69"/>
                  <a:pt x="26" y="76"/>
                </a:cubicBezTo>
                <a:cubicBezTo>
                  <a:pt x="20" y="85"/>
                  <a:pt x="13" y="86"/>
                  <a:pt x="6" y="78"/>
                </a:cubicBezTo>
                <a:cubicBezTo>
                  <a:pt x="0" y="70"/>
                  <a:pt x="1" y="63"/>
                  <a:pt x="9" y="58"/>
                </a:cubicBezTo>
                <a:cubicBezTo>
                  <a:pt x="14" y="56"/>
                  <a:pt x="17" y="55"/>
                  <a:pt x="19" y="57"/>
                </a:cubicBezTo>
                <a:close/>
              </a:path>
            </a:pathLst>
          </a:custGeom>
          <a:solidFill>
            <a:srgbClr val="FFCC99">
              <a:alpha val="50195"/>
            </a:srgbClr>
          </a:solidFill>
          <a:ln>
            <a:noFill/>
          </a:ln>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21508" name="图片 8" descr="课件标题图1.jpg"/>
          <p:cNvPicPr>
            <a:picLocks noChangeAspect="1"/>
          </p:cNvPicPr>
          <p:nvPr/>
        </p:nvPicPr>
        <p:blipFill>
          <a:blip r:embed="rId3"/>
          <a:stretch>
            <a:fillRect/>
          </a:stretch>
        </p:blipFill>
        <p:spPr>
          <a:xfrm>
            <a:off x="0" y="0"/>
            <a:ext cx="9144000" cy="549275"/>
          </a:xfrm>
          <a:prstGeom prst="rect">
            <a:avLst/>
          </a:prstGeom>
          <a:noFill/>
          <a:ln w="9525">
            <a:noFill/>
          </a:ln>
        </p:spPr>
      </p:pic>
      <p:pic>
        <p:nvPicPr>
          <p:cNvPr id="21509" name="图片 9" descr="课件标题图1.jpg"/>
          <p:cNvPicPr>
            <a:picLocks noChangeAspect="1"/>
          </p:cNvPicPr>
          <p:nvPr/>
        </p:nvPicPr>
        <p:blipFill>
          <a:blip r:embed="rId3"/>
          <a:stretch>
            <a:fillRect/>
          </a:stretch>
        </p:blipFill>
        <p:spPr>
          <a:xfrm>
            <a:off x="0" y="0"/>
            <a:ext cx="9144000" cy="549275"/>
          </a:xfrm>
          <a:prstGeom prst="rect">
            <a:avLst/>
          </a:prstGeom>
          <a:noFill/>
          <a:ln w="9525">
            <a:noFill/>
          </a:ln>
        </p:spPr>
      </p:pic>
      <p:sp>
        <p:nvSpPr>
          <p:cNvPr id="2" name="标题 1"/>
          <p:cNvSpPr>
            <a:spLocks noGrp="1"/>
          </p:cNvSpPr>
          <p:nvPr>
            <p:ph type="title"/>
          </p:nvPr>
        </p:nvSpPr>
        <p:spPr>
          <a:xfrm>
            <a:off x="685800" y="1066800"/>
            <a:ext cx="7772400" cy="1066800"/>
          </a:xfrm>
          <a:prstGeom prst="rect">
            <a:avLst/>
          </a:prstGeom>
        </p:spPr>
        <p:txBody>
          <a:bodyPr/>
          <a:lstStyle>
            <a:lvl1pPr>
              <a:defRPr>
                <a:solidFill>
                  <a:srgbClr val="0070C0"/>
                </a:solidFill>
              </a:defRPr>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685800" y="2133600"/>
            <a:ext cx="7772400" cy="3810000"/>
          </a:xfrm>
          <a:prstGeom prst="rect">
            <a:avLst/>
          </a:prstGeom>
        </p:spPr>
        <p:txBody>
          <a:bodyPr/>
          <a:lstStyle>
            <a:lvl1pPr>
              <a:defRPr>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2" name="日期占位符 3"/>
          <p:cNvSpPr>
            <a:spLocks noGrp="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页脚占位符 4"/>
          <p:cNvSpPr>
            <a:spLocks noGrp="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36C7B4C-133A-42BB-ABAC-EDC1CE8097EC}"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85800" y="2133600"/>
            <a:ext cx="3810000" cy="3810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48200" y="2133600"/>
            <a:ext cx="3810000" cy="3810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showMasterSp="0">
  <p:cSld name="空白">
    <p:bg>
      <p:bgPr>
        <a:solidFill>
          <a:schemeClr val="bg1"/>
        </a:solidFill>
        <a:effectLst/>
      </p:bgPr>
    </p:bg>
    <p:spTree>
      <p:nvGrpSpPr>
        <p:cNvPr id="1" name=""/>
        <p:cNvGrpSpPr/>
        <p:nvPr/>
      </p:nvGrpSpPr>
      <p:grpSpPr>
        <a:xfrm>
          <a:off x="0" y="0"/>
          <a:ext cx="0" cy="0"/>
          <a:chOff x="0" y="0"/>
          <a:chExt cx="0" cy="0"/>
        </a:xfrm>
      </p:grpSpPr>
      <p:sp>
        <p:nvSpPr>
          <p:cNvPr id="22530" name="矩形 7"/>
          <p:cNvSpPr/>
          <p:nvPr userDrawn="1"/>
        </p:nvSpPr>
        <p:spPr>
          <a:xfrm>
            <a:off x="-12700" y="-9525"/>
            <a:ext cx="9183688" cy="720725"/>
          </a:xfrm>
          <a:prstGeom prst="rect">
            <a:avLst/>
          </a:prstGeom>
          <a:solidFill>
            <a:srgbClr val="5279A7"/>
          </a:solidFill>
          <a:ln w="9525">
            <a:noFill/>
          </a:ln>
        </p:spPr>
        <p:txBody>
          <a:bodyPr wrap="none" anchor="ctr" anchorCtr="0">
            <a:spAutoFit/>
          </a:bodyPr>
          <a:lstStyle/>
          <a:p>
            <a:pPr lvl="0" algn="ctr"/>
            <a:endParaRPr lang="zh-CN" altLang="en-US" dirty="0">
              <a:solidFill>
                <a:srgbClr val="000000"/>
              </a:solidFill>
              <a:latin typeface="Times New Roman" panose="02020603050405020304" pitchFamily="18" charset="0"/>
              <a:ea typeface="宋体" panose="02010600030101010101" pitchFamily="2" charset="-122"/>
            </a:endParaRPr>
          </a:p>
        </p:txBody>
      </p:sp>
      <p:pic>
        <p:nvPicPr>
          <p:cNvPr id="9" name="图片 8" descr="课件标题图1.jpg"/>
          <p:cNvPicPr>
            <a:picLocks noChangeAspect="1" noChangeArrowheads="1"/>
          </p:cNvPicPr>
          <p:nvPr/>
        </p:nvPicPr>
        <p:blipFill rotWithShape="1">
          <a:blip r:embed="rId2">
            <a:clrChange>
              <a:clrFrom>
                <a:srgbClr val="A51918"/>
              </a:clrFrom>
              <a:clrTo>
                <a:srgbClr val="A51918">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l="-1" r="68900"/>
          <a:stretch>
            <a:fillRect/>
          </a:stretch>
        </p:blipFill>
        <p:spPr bwMode="auto">
          <a:xfrm>
            <a:off x="0" y="71364"/>
            <a:ext cx="284375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矩形 9"/>
          <p:cNvSpPr/>
          <p:nvPr userDrawn="1"/>
        </p:nvSpPr>
        <p:spPr>
          <a:xfrm>
            <a:off x="4716463" y="115888"/>
            <a:ext cx="647700" cy="2089150"/>
          </a:xfrm>
          <a:prstGeom prst="rect">
            <a:avLst/>
          </a:prstGeom>
          <a:noFill/>
          <a:ln w="9525">
            <a:noFill/>
          </a:ln>
        </p:spPr>
        <p:txBody>
          <a:bodyPr wrap="none" anchor="ctr" anchorCtr="0">
            <a:spAutoFit/>
          </a:bodyPr>
          <a:lstStyle/>
          <a:p>
            <a:pPr lvl="0" algn="ctr"/>
            <a:endParaRPr lang="zh-CN" altLang="en-US" dirty="0">
              <a:solidFill>
                <a:srgbClr val="000000"/>
              </a:solidFill>
              <a:latin typeface="Times New Roman" panose="02020603050405020304" pitchFamily="18" charset="0"/>
              <a:ea typeface="宋体" panose="02010600030101010101" pitchFamily="2" charset="-122"/>
            </a:endParaRPr>
          </a:p>
        </p:txBody>
      </p:sp>
      <p:grpSp>
        <p:nvGrpSpPr>
          <p:cNvPr id="22533" name="组合 10"/>
          <p:cNvGrpSpPr/>
          <p:nvPr userDrawn="1"/>
        </p:nvGrpSpPr>
        <p:grpSpPr>
          <a:xfrm>
            <a:off x="-7937" y="620713"/>
            <a:ext cx="9163050" cy="6237287"/>
            <a:chOff x="-80689" y="620688"/>
            <a:chExt cx="9164379" cy="6237312"/>
          </a:xfrm>
        </p:grpSpPr>
        <p:pic>
          <p:nvPicPr>
            <p:cNvPr id="22534" name="图片 11"/>
            <p:cNvPicPr>
              <a:picLocks noChangeAspect="1"/>
            </p:cNvPicPr>
            <p:nvPr userDrawn="1"/>
          </p:nvPicPr>
          <p:blipFill>
            <a:blip r:embed="rId3"/>
            <a:srcRect r="2699"/>
            <a:stretch>
              <a:fillRect/>
            </a:stretch>
          </p:blipFill>
          <p:spPr>
            <a:xfrm flipH="1">
              <a:off x="-80689" y="620688"/>
              <a:ext cx="5184576" cy="432854"/>
            </a:xfrm>
            <a:prstGeom prst="rect">
              <a:avLst/>
            </a:prstGeom>
            <a:noFill/>
            <a:ln w="9525">
              <a:noFill/>
            </a:ln>
          </p:spPr>
        </p:pic>
        <p:pic>
          <p:nvPicPr>
            <p:cNvPr id="22535" name="图片 12"/>
            <p:cNvPicPr>
              <a:picLocks noChangeAspect="1"/>
            </p:cNvPicPr>
            <p:nvPr userDrawn="1"/>
          </p:nvPicPr>
          <p:blipFill>
            <a:blip r:embed="rId4"/>
            <a:srcRect l="21623" b="43584"/>
            <a:stretch>
              <a:fillRect/>
            </a:stretch>
          </p:blipFill>
          <p:spPr>
            <a:xfrm flipH="1">
              <a:off x="4907452" y="6617237"/>
              <a:ext cx="4176238" cy="240763"/>
            </a:xfrm>
            <a:prstGeom prst="rect">
              <a:avLst/>
            </a:prstGeom>
            <a:noFill/>
            <a:ln w="9525">
              <a:noFill/>
            </a:ln>
          </p:spPr>
        </p:pic>
      </p:grpSp>
      <p:sp>
        <p:nvSpPr>
          <p:cNvPr id="14" name="日期占位符 1"/>
          <p:cNvSpPr>
            <a:spLocks noGrp="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5" name="页脚占位符 2"/>
          <p:cNvSpPr>
            <a:spLocks noGrp="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6" name="灯片编号占位符 3"/>
          <p:cNvSpPr>
            <a:spLocks noGrp="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0672650-27C9-4F79-BFA2-C9DEAC100423}"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1" hangingPunct="1">
              <a:lnSpc>
                <a:spcPct val="100000"/>
              </a:lnSpc>
              <a:spcBef>
                <a:spcPct val="20000"/>
              </a:spcBef>
              <a:spcAft>
                <a:spcPct val="0"/>
              </a:spcAft>
              <a:buClrTx/>
              <a:buSzTx/>
              <a:buFontTx/>
              <a:buNone/>
              <a:defRPr/>
            </a:pPr>
            <a:r>
              <a:rPr kumimoji="0" lang="zh-CN" altLang="en-US" sz="3200" b="0" i="0" u="none" strike="noStrike" kern="0" cap="none" spc="0" normalizeH="0" baseline="0" noProof="0">
                <a:ln>
                  <a:noFill/>
                </a:ln>
                <a:solidFill>
                  <a:srgbClr val="0070C0"/>
                </a:solidFill>
                <a:effectLst/>
                <a:uLnTx/>
                <a:uFillTx/>
                <a:latin typeface="+mn-lt"/>
                <a:ea typeface="+mn-ea"/>
                <a:cs typeface="-소망M"/>
              </a:rPr>
              <a:t>单击图标添加图片</a:t>
            </a:r>
            <a:endParaRPr kumimoji="0" lang="zh-CN" altLang="en-US" sz="3200" b="0" i="0" u="none" strike="noStrike" kern="0" cap="none" spc="0" normalizeH="0" baseline="0" noProof="0">
              <a:ln>
                <a:noFill/>
              </a:ln>
              <a:solidFill>
                <a:srgbClr val="0070C0"/>
              </a:solidFill>
              <a:effectLst/>
              <a:uLnTx/>
              <a:uFillTx/>
              <a:latin typeface="+mn-lt"/>
              <a:ea typeface="+mn-ea"/>
              <a:cs typeface="-소망M"/>
            </a:endParaRPr>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85800" y="2133600"/>
            <a:ext cx="7772400" cy="381000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1066800"/>
            <a:ext cx="1943100" cy="4876800"/>
          </a:xfrm>
          <a:prstGeom prst="rect">
            <a:avLst/>
          </a:prstGeo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85800" y="1066800"/>
            <a:ext cx="5676900" cy="487680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showMasterSp="0">
  <p:cSld name="标题和内容">
    <p:bg>
      <p:bgPr>
        <a:solidFill>
          <a:schemeClr val="bg1"/>
        </a:solidFill>
        <a:effectLst/>
      </p:bgPr>
    </p:bg>
    <p:spTree>
      <p:nvGrpSpPr>
        <p:cNvPr id="1" name=""/>
        <p:cNvGrpSpPr/>
        <p:nvPr/>
      </p:nvGrpSpPr>
      <p:grpSpPr>
        <a:xfrm>
          <a:off x="0" y="0"/>
          <a:ext cx="0" cy="0"/>
          <a:chOff x="0" y="0"/>
          <a:chExt cx="0" cy="0"/>
        </a:xfrm>
      </p:grpSpPr>
      <p:pic>
        <p:nvPicPr>
          <p:cNvPr id="23554" name="Picture 2"/>
          <p:cNvPicPr/>
          <p:nvPr/>
        </p:nvPicPr>
        <p:blipFill>
          <a:blip r:embed="rId2"/>
          <a:stretch>
            <a:fillRect/>
          </a:stretch>
        </p:blipFill>
        <p:spPr>
          <a:xfrm>
            <a:off x="-14287" y="0"/>
            <a:ext cx="9183687" cy="6873875"/>
          </a:xfrm>
          <a:prstGeom prst="rect">
            <a:avLst/>
          </a:prstGeom>
          <a:noFill/>
          <a:ln w="9525">
            <a:noFill/>
          </a:ln>
        </p:spPr>
      </p:pic>
      <p:sp>
        <p:nvSpPr>
          <p:cNvPr id="9" name="Freeform 8"/>
          <p:cNvSpPr>
            <a:spLocks noChangeArrowheads="1"/>
          </p:cNvSpPr>
          <p:nvPr/>
        </p:nvSpPr>
        <p:spPr bwMode="auto">
          <a:xfrm>
            <a:off x="2990850" y="571500"/>
            <a:ext cx="304800" cy="293688"/>
          </a:xfrm>
          <a:custGeom>
            <a:avLst/>
            <a:gdLst>
              <a:gd name="T0" fmla="*/ 28 w 130"/>
              <a:gd name="T1" fmla="*/ 62 h 125"/>
              <a:gd name="T2" fmla="*/ 37 w 130"/>
              <a:gd name="T3" fmla="*/ 56 h 125"/>
              <a:gd name="T4" fmla="*/ 31 w 130"/>
              <a:gd name="T5" fmla="*/ 46 h 125"/>
              <a:gd name="T6" fmla="*/ 19 w 130"/>
              <a:gd name="T7" fmla="*/ 47 h 125"/>
              <a:gd name="T8" fmla="*/ 9 w 130"/>
              <a:gd name="T9" fmla="*/ 33 h 125"/>
              <a:gd name="T10" fmla="*/ 24 w 130"/>
              <a:gd name="T11" fmla="*/ 22 h 125"/>
              <a:gd name="T12" fmla="*/ 36 w 130"/>
              <a:gd name="T13" fmla="*/ 37 h 125"/>
              <a:gd name="T14" fmla="*/ 47 w 130"/>
              <a:gd name="T15" fmla="*/ 38 h 125"/>
              <a:gd name="T16" fmla="*/ 48 w 130"/>
              <a:gd name="T17" fmla="*/ 27 h 125"/>
              <a:gd name="T18" fmla="*/ 39 w 130"/>
              <a:gd name="T19" fmla="*/ 20 h 125"/>
              <a:gd name="T20" fmla="*/ 41 w 130"/>
              <a:gd name="T21" fmla="*/ 3 h 125"/>
              <a:gd name="T22" fmla="*/ 59 w 130"/>
              <a:gd name="T23" fmla="*/ 4 h 125"/>
              <a:gd name="T24" fmla="*/ 58 w 130"/>
              <a:gd name="T25" fmla="*/ 24 h 125"/>
              <a:gd name="T26" fmla="*/ 66 w 130"/>
              <a:gd name="T27" fmla="*/ 31 h 125"/>
              <a:gd name="T28" fmla="*/ 74 w 130"/>
              <a:gd name="T29" fmla="*/ 24 h 125"/>
              <a:gd name="T30" fmla="*/ 71 w 130"/>
              <a:gd name="T31" fmla="*/ 12 h 125"/>
              <a:gd name="T32" fmla="*/ 84 w 130"/>
              <a:gd name="T33" fmla="*/ 0 h 125"/>
              <a:gd name="T34" fmla="*/ 97 w 130"/>
              <a:gd name="T35" fmla="*/ 12 h 125"/>
              <a:gd name="T36" fmla="*/ 84 w 130"/>
              <a:gd name="T37" fmla="*/ 27 h 125"/>
              <a:gd name="T38" fmla="*/ 85 w 130"/>
              <a:gd name="T39" fmla="*/ 39 h 125"/>
              <a:gd name="T40" fmla="*/ 96 w 130"/>
              <a:gd name="T41" fmla="*/ 37 h 125"/>
              <a:gd name="T42" fmla="*/ 101 w 130"/>
              <a:gd name="T43" fmla="*/ 27 h 125"/>
              <a:gd name="T44" fmla="*/ 119 w 130"/>
              <a:gd name="T45" fmla="*/ 26 h 125"/>
              <a:gd name="T46" fmla="*/ 121 w 130"/>
              <a:gd name="T47" fmla="*/ 44 h 125"/>
              <a:gd name="T48" fmla="*/ 102 w 130"/>
              <a:gd name="T49" fmla="*/ 47 h 125"/>
              <a:gd name="T50" fmla="*/ 104 w 130"/>
              <a:gd name="T51" fmla="*/ 62 h 125"/>
              <a:gd name="T52" fmla="*/ 114 w 130"/>
              <a:gd name="T53" fmla="*/ 58 h 125"/>
              <a:gd name="T54" fmla="*/ 129 w 130"/>
              <a:gd name="T55" fmla="*/ 68 h 125"/>
              <a:gd name="T56" fmla="*/ 119 w 130"/>
              <a:gd name="T57" fmla="*/ 83 h 125"/>
              <a:gd name="T58" fmla="*/ 102 w 130"/>
              <a:gd name="T59" fmla="*/ 73 h 125"/>
              <a:gd name="T60" fmla="*/ 91 w 130"/>
              <a:gd name="T61" fmla="*/ 76 h 125"/>
              <a:gd name="T62" fmla="*/ 94 w 130"/>
              <a:gd name="T63" fmla="*/ 87 h 125"/>
              <a:gd name="T64" fmla="*/ 105 w 130"/>
              <a:gd name="T65" fmla="*/ 89 h 125"/>
              <a:gd name="T66" fmla="*/ 110 w 130"/>
              <a:gd name="T67" fmla="*/ 107 h 125"/>
              <a:gd name="T68" fmla="*/ 92 w 130"/>
              <a:gd name="T69" fmla="*/ 112 h 125"/>
              <a:gd name="T70" fmla="*/ 86 w 130"/>
              <a:gd name="T71" fmla="*/ 93 h 125"/>
              <a:gd name="T72" fmla="*/ 76 w 130"/>
              <a:gd name="T73" fmla="*/ 89 h 125"/>
              <a:gd name="T74" fmla="*/ 71 w 130"/>
              <a:gd name="T75" fmla="*/ 99 h 125"/>
              <a:gd name="T76" fmla="*/ 78 w 130"/>
              <a:gd name="T77" fmla="*/ 108 h 125"/>
              <a:gd name="T78" fmla="*/ 70 w 130"/>
              <a:gd name="T79" fmla="*/ 124 h 125"/>
              <a:gd name="T80" fmla="*/ 54 w 130"/>
              <a:gd name="T81" fmla="*/ 117 h 125"/>
              <a:gd name="T82" fmla="*/ 60 w 130"/>
              <a:gd name="T83" fmla="*/ 99 h 125"/>
              <a:gd name="T84" fmla="*/ 56 w 130"/>
              <a:gd name="T85" fmla="*/ 88 h 125"/>
              <a:gd name="T86" fmla="*/ 46 w 130"/>
              <a:gd name="T87" fmla="*/ 93 h 125"/>
              <a:gd name="T88" fmla="*/ 45 w 130"/>
              <a:gd name="T89" fmla="*/ 104 h 125"/>
              <a:gd name="T90" fmla="*/ 28 w 130"/>
              <a:gd name="T91" fmla="*/ 112 h 125"/>
              <a:gd name="T92" fmla="*/ 34 w 130"/>
              <a:gd name="T93" fmla="*/ 87 h 125"/>
              <a:gd name="T94" fmla="*/ 38 w 130"/>
              <a:gd name="T95" fmla="*/ 86 h 125"/>
              <a:gd name="T96" fmla="*/ 26 w 130"/>
              <a:gd name="T97" fmla="*/ 76 h 125"/>
              <a:gd name="T98" fmla="*/ 9 w 130"/>
              <a:gd name="T99" fmla="*/ 5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0" h="125">
                <a:moveTo>
                  <a:pt x="19" y="57"/>
                </a:moveTo>
                <a:cubicBezTo>
                  <a:pt x="21" y="60"/>
                  <a:pt x="24" y="61"/>
                  <a:pt x="28" y="62"/>
                </a:cubicBezTo>
                <a:cubicBezTo>
                  <a:pt x="30" y="62"/>
                  <a:pt x="32" y="62"/>
                  <a:pt x="34" y="61"/>
                </a:cubicBezTo>
                <a:cubicBezTo>
                  <a:pt x="36" y="59"/>
                  <a:pt x="37" y="58"/>
                  <a:pt x="37" y="56"/>
                </a:cubicBezTo>
                <a:cubicBezTo>
                  <a:pt x="38" y="53"/>
                  <a:pt x="37" y="51"/>
                  <a:pt x="36" y="50"/>
                </a:cubicBezTo>
                <a:cubicBezTo>
                  <a:pt x="35" y="48"/>
                  <a:pt x="33" y="47"/>
                  <a:pt x="31" y="46"/>
                </a:cubicBezTo>
                <a:cubicBezTo>
                  <a:pt x="29" y="46"/>
                  <a:pt x="27" y="46"/>
                  <a:pt x="25" y="47"/>
                </a:cubicBezTo>
                <a:cubicBezTo>
                  <a:pt x="23" y="48"/>
                  <a:pt x="21" y="48"/>
                  <a:pt x="19" y="47"/>
                </a:cubicBezTo>
                <a:cubicBezTo>
                  <a:pt x="16" y="47"/>
                  <a:pt x="13" y="45"/>
                  <a:pt x="11" y="42"/>
                </a:cubicBezTo>
                <a:cubicBezTo>
                  <a:pt x="9" y="39"/>
                  <a:pt x="8" y="36"/>
                  <a:pt x="9" y="33"/>
                </a:cubicBezTo>
                <a:cubicBezTo>
                  <a:pt x="10" y="29"/>
                  <a:pt x="11" y="27"/>
                  <a:pt x="14" y="24"/>
                </a:cubicBezTo>
                <a:cubicBezTo>
                  <a:pt x="17" y="22"/>
                  <a:pt x="20" y="22"/>
                  <a:pt x="24" y="22"/>
                </a:cubicBezTo>
                <a:cubicBezTo>
                  <a:pt x="29" y="23"/>
                  <a:pt x="32" y="25"/>
                  <a:pt x="32" y="28"/>
                </a:cubicBezTo>
                <a:cubicBezTo>
                  <a:pt x="32" y="31"/>
                  <a:pt x="34" y="34"/>
                  <a:pt x="36" y="37"/>
                </a:cubicBezTo>
                <a:cubicBezTo>
                  <a:pt x="38" y="39"/>
                  <a:pt x="39" y="40"/>
                  <a:pt x="42" y="40"/>
                </a:cubicBezTo>
                <a:cubicBezTo>
                  <a:pt x="44" y="40"/>
                  <a:pt x="46" y="40"/>
                  <a:pt x="47" y="38"/>
                </a:cubicBezTo>
                <a:cubicBezTo>
                  <a:pt x="49" y="37"/>
                  <a:pt x="50" y="35"/>
                  <a:pt x="50" y="33"/>
                </a:cubicBezTo>
                <a:cubicBezTo>
                  <a:pt x="50" y="31"/>
                  <a:pt x="50" y="29"/>
                  <a:pt x="48" y="27"/>
                </a:cubicBezTo>
                <a:cubicBezTo>
                  <a:pt x="47" y="26"/>
                  <a:pt x="46" y="24"/>
                  <a:pt x="44" y="24"/>
                </a:cubicBezTo>
                <a:cubicBezTo>
                  <a:pt x="42" y="23"/>
                  <a:pt x="40" y="22"/>
                  <a:pt x="39" y="20"/>
                </a:cubicBezTo>
                <a:cubicBezTo>
                  <a:pt x="37" y="18"/>
                  <a:pt x="36" y="15"/>
                  <a:pt x="36" y="11"/>
                </a:cubicBezTo>
                <a:cubicBezTo>
                  <a:pt x="37" y="8"/>
                  <a:pt x="38" y="5"/>
                  <a:pt x="41" y="3"/>
                </a:cubicBezTo>
                <a:cubicBezTo>
                  <a:pt x="43" y="0"/>
                  <a:pt x="46" y="0"/>
                  <a:pt x="50" y="0"/>
                </a:cubicBezTo>
                <a:cubicBezTo>
                  <a:pt x="54" y="0"/>
                  <a:pt x="56" y="1"/>
                  <a:pt x="59" y="4"/>
                </a:cubicBezTo>
                <a:cubicBezTo>
                  <a:pt x="62" y="8"/>
                  <a:pt x="63" y="12"/>
                  <a:pt x="61" y="14"/>
                </a:cubicBezTo>
                <a:cubicBezTo>
                  <a:pt x="59" y="17"/>
                  <a:pt x="58" y="20"/>
                  <a:pt x="58" y="24"/>
                </a:cubicBezTo>
                <a:cubicBezTo>
                  <a:pt x="58" y="26"/>
                  <a:pt x="59" y="28"/>
                  <a:pt x="61" y="29"/>
                </a:cubicBezTo>
                <a:cubicBezTo>
                  <a:pt x="62" y="31"/>
                  <a:pt x="64" y="31"/>
                  <a:pt x="66" y="31"/>
                </a:cubicBezTo>
                <a:cubicBezTo>
                  <a:pt x="69" y="31"/>
                  <a:pt x="70" y="31"/>
                  <a:pt x="72" y="29"/>
                </a:cubicBezTo>
                <a:cubicBezTo>
                  <a:pt x="74" y="28"/>
                  <a:pt x="74" y="26"/>
                  <a:pt x="74" y="24"/>
                </a:cubicBezTo>
                <a:cubicBezTo>
                  <a:pt x="74" y="22"/>
                  <a:pt x="74" y="20"/>
                  <a:pt x="73" y="18"/>
                </a:cubicBezTo>
                <a:cubicBezTo>
                  <a:pt x="72" y="16"/>
                  <a:pt x="71" y="14"/>
                  <a:pt x="71" y="12"/>
                </a:cubicBezTo>
                <a:cubicBezTo>
                  <a:pt x="71" y="9"/>
                  <a:pt x="73" y="6"/>
                  <a:pt x="75" y="3"/>
                </a:cubicBezTo>
                <a:cubicBezTo>
                  <a:pt x="77" y="1"/>
                  <a:pt x="80" y="0"/>
                  <a:pt x="84" y="0"/>
                </a:cubicBezTo>
                <a:cubicBezTo>
                  <a:pt x="88" y="0"/>
                  <a:pt x="91" y="1"/>
                  <a:pt x="93" y="3"/>
                </a:cubicBezTo>
                <a:cubicBezTo>
                  <a:pt x="96" y="6"/>
                  <a:pt x="97" y="9"/>
                  <a:pt x="97" y="12"/>
                </a:cubicBezTo>
                <a:cubicBezTo>
                  <a:pt x="97" y="18"/>
                  <a:pt x="95" y="21"/>
                  <a:pt x="92" y="22"/>
                </a:cubicBezTo>
                <a:cubicBezTo>
                  <a:pt x="89" y="23"/>
                  <a:pt x="87" y="24"/>
                  <a:pt x="84" y="27"/>
                </a:cubicBezTo>
                <a:cubicBezTo>
                  <a:pt x="83" y="29"/>
                  <a:pt x="82" y="31"/>
                  <a:pt x="82" y="33"/>
                </a:cubicBezTo>
                <a:cubicBezTo>
                  <a:pt x="83" y="35"/>
                  <a:pt x="84" y="37"/>
                  <a:pt x="85" y="39"/>
                </a:cubicBezTo>
                <a:cubicBezTo>
                  <a:pt x="87" y="40"/>
                  <a:pt x="89" y="41"/>
                  <a:pt x="91" y="40"/>
                </a:cubicBezTo>
                <a:cubicBezTo>
                  <a:pt x="93" y="40"/>
                  <a:pt x="95" y="39"/>
                  <a:pt x="96" y="37"/>
                </a:cubicBezTo>
                <a:cubicBezTo>
                  <a:pt x="98" y="36"/>
                  <a:pt x="98" y="34"/>
                  <a:pt x="99" y="32"/>
                </a:cubicBezTo>
                <a:cubicBezTo>
                  <a:pt x="99" y="31"/>
                  <a:pt x="100" y="29"/>
                  <a:pt x="101" y="27"/>
                </a:cubicBezTo>
                <a:cubicBezTo>
                  <a:pt x="103" y="25"/>
                  <a:pt x="106" y="23"/>
                  <a:pt x="110" y="23"/>
                </a:cubicBezTo>
                <a:cubicBezTo>
                  <a:pt x="113" y="22"/>
                  <a:pt x="116" y="23"/>
                  <a:pt x="119" y="26"/>
                </a:cubicBezTo>
                <a:cubicBezTo>
                  <a:pt x="122" y="28"/>
                  <a:pt x="123" y="31"/>
                  <a:pt x="124" y="34"/>
                </a:cubicBezTo>
                <a:cubicBezTo>
                  <a:pt x="124" y="38"/>
                  <a:pt x="123" y="41"/>
                  <a:pt x="121" y="44"/>
                </a:cubicBezTo>
                <a:cubicBezTo>
                  <a:pt x="117" y="48"/>
                  <a:pt x="114" y="50"/>
                  <a:pt x="111" y="48"/>
                </a:cubicBezTo>
                <a:cubicBezTo>
                  <a:pt x="108" y="46"/>
                  <a:pt x="105" y="46"/>
                  <a:pt x="102" y="47"/>
                </a:cubicBezTo>
                <a:cubicBezTo>
                  <a:pt x="96" y="48"/>
                  <a:pt x="94" y="51"/>
                  <a:pt x="95" y="56"/>
                </a:cubicBezTo>
                <a:cubicBezTo>
                  <a:pt x="96" y="61"/>
                  <a:pt x="99" y="63"/>
                  <a:pt x="104" y="62"/>
                </a:cubicBezTo>
                <a:cubicBezTo>
                  <a:pt x="106" y="62"/>
                  <a:pt x="108" y="61"/>
                  <a:pt x="109" y="60"/>
                </a:cubicBezTo>
                <a:cubicBezTo>
                  <a:pt x="111" y="59"/>
                  <a:pt x="112" y="58"/>
                  <a:pt x="114" y="58"/>
                </a:cubicBezTo>
                <a:cubicBezTo>
                  <a:pt x="118" y="57"/>
                  <a:pt x="121" y="58"/>
                  <a:pt x="124" y="60"/>
                </a:cubicBezTo>
                <a:cubicBezTo>
                  <a:pt x="127" y="62"/>
                  <a:pt x="129" y="65"/>
                  <a:pt x="129" y="68"/>
                </a:cubicBezTo>
                <a:cubicBezTo>
                  <a:pt x="130" y="71"/>
                  <a:pt x="129" y="75"/>
                  <a:pt x="127" y="78"/>
                </a:cubicBezTo>
                <a:cubicBezTo>
                  <a:pt x="125" y="81"/>
                  <a:pt x="122" y="82"/>
                  <a:pt x="119" y="83"/>
                </a:cubicBezTo>
                <a:cubicBezTo>
                  <a:pt x="113" y="84"/>
                  <a:pt x="110" y="83"/>
                  <a:pt x="109" y="80"/>
                </a:cubicBezTo>
                <a:cubicBezTo>
                  <a:pt x="108" y="77"/>
                  <a:pt x="106" y="75"/>
                  <a:pt x="102" y="73"/>
                </a:cubicBezTo>
                <a:cubicBezTo>
                  <a:pt x="100" y="72"/>
                  <a:pt x="98" y="72"/>
                  <a:pt x="96" y="72"/>
                </a:cubicBezTo>
                <a:cubicBezTo>
                  <a:pt x="94" y="73"/>
                  <a:pt x="92" y="74"/>
                  <a:pt x="91" y="76"/>
                </a:cubicBezTo>
                <a:cubicBezTo>
                  <a:pt x="90" y="78"/>
                  <a:pt x="90" y="80"/>
                  <a:pt x="91" y="82"/>
                </a:cubicBezTo>
                <a:cubicBezTo>
                  <a:pt x="91" y="84"/>
                  <a:pt x="92" y="86"/>
                  <a:pt x="94" y="87"/>
                </a:cubicBezTo>
                <a:cubicBezTo>
                  <a:pt x="96" y="88"/>
                  <a:pt x="98" y="88"/>
                  <a:pt x="100" y="88"/>
                </a:cubicBezTo>
                <a:cubicBezTo>
                  <a:pt x="101" y="88"/>
                  <a:pt x="103" y="88"/>
                  <a:pt x="105" y="89"/>
                </a:cubicBezTo>
                <a:cubicBezTo>
                  <a:pt x="108" y="91"/>
                  <a:pt x="110" y="94"/>
                  <a:pt x="111" y="97"/>
                </a:cubicBezTo>
                <a:cubicBezTo>
                  <a:pt x="112" y="101"/>
                  <a:pt x="112" y="104"/>
                  <a:pt x="110" y="107"/>
                </a:cubicBezTo>
                <a:cubicBezTo>
                  <a:pt x="108" y="110"/>
                  <a:pt x="106" y="112"/>
                  <a:pt x="102" y="113"/>
                </a:cubicBezTo>
                <a:cubicBezTo>
                  <a:pt x="99" y="114"/>
                  <a:pt x="95" y="113"/>
                  <a:pt x="92" y="112"/>
                </a:cubicBezTo>
                <a:cubicBezTo>
                  <a:pt x="88" y="109"/>
                  <a:pt x="86" y="106"/>
                  <a:pt x="87" y="103"/>
                </a:cubicBezTo>
                <a:cubicBezTo>
                  <a:pt x="88" y="100"/>
                  <a:pt x="87" y="97"/>
                  <a:pt x="86" y="93"/>
                </a:cubicBezTo>
                <a:cubicBezTo>
                  <a:pt x="85" y="91"/>
                  <a:pt x="84" y="90"/>
                  <a:pt x="82" y="89"/>
                </a:cubicBezTo>
                <a:cubicBezTo>
                  <a:pt x="80" y="88"/>
                  <a:pt x="78" y="88"/>
                  <a:pt x="76" y="89"/>
                </a:cubicBezTo>
                <a:cubicBezTo>
                  <a:pt x="74" y="89"/>
                  <a:pt x="72" y="91"/>
                  <a:pt x="71" y="93"/>
                </a:cubicBezTo>
                <a:cubicBezTo>
                  <a:pt x="71" y="95"/>
                  <a:pt x="71" y="97"/>
                  <a:pt x="71" y="99"/>
                </a:cubicBezTo>
                <a:cubicBezTo>
                  <a:pt x="72" y="100"/>
                  <a:pt x="73" y="102"/>
                  <a:pt x="74" y="103"/>
                </a:cubicBezTo>
                <a:cubicBezTo>
                  <a:pt x="76" y="104"/>
                  <a:pt x="77" y="106"/>
                  <a:pt x="78" y="108"/>
                </a:cubicBezTo>
                <a:cubicBezTo>
                  <a:pt x="79" y="111"/>
                  <a:pt x="79" y="114"/>
                  <a:pt x="77" y="118"/>
                </a:cubicBezTo>
                <a:cubicBezTo>
                  <a:pt x="76" y="121"/>
                  <a:pt x="73" y="123"/>
                  <a:pt x="70" y="124"/>
                </a:cubicBezTo>
                <a:cubicBezTo>
                  <a:pt x="67" y="125"/>
                  <a:pt x="64" y="125"/>
                  <a:pt x="61" y="124"/>
                </a:cubicBezTo>
                <a:cubicBezTo>
                  <a:pt x="57" y="122"/>
                  <a:pt x="55" y="120"/>
                  <a:pt x="54" y="117"/>
                </a:cubicBezTo>
                <a:cubicBezTo>
                  <a:pt x="52" y="111"/>
                  <a:pt x="52" y="108"/>
                  <a:pt x="55" y="106"/>
                </a:cubicBezTo>
                <a:cubicBezTo>
                  <a:pt x="57" y="105"/>
                  <a:pt x="59" y="102"/>
                  <a:pt x="60" y="99"/>
                </a:cubicBezTo>
                <a:cubicBezTo>
                  <a:pt x="61" y="97"/>
                  <a:pt x="61" y="95"/>
                  <a:pt x="60" y="93"/>
                </a:cubicBezTo>
                <a:cubicBezTo>
                  <a:pt x="59" y="91"/>
                  <a:pt x="58" y="89"/>
                  <a:pt x="56" y="88"/>
                </a:cubicBezTo>
                <a:cubicBezTo>
                  <a:pt x="54" y="88"/>
                  <a:pt x="52" y="88"/>
                  <a:pt x="50" y="89"/>
                </a:cubicBezTo>
                <a:cubicBezTo>
                  <a:pt x="48" y="90"/>
                  <a:pt x="46" y="91"/>
                  <a:pt x="46" y="93"/>
                </a:cubicBezTo>
                <a:cubicBezTo>
                  <a:pt x="45" y="95"/>
                  <a:pt x="45" y="97"/>
                  <a:pt x="45" y="99"/>
                </a:cubicBezTo>
                <a:cubicBezTo>
                  <a:pt x="45" y="100"/>
                  <a:pt x="45" y="102"/>
                  <a:pt x="45" y="104"/>
                </a:cubicBezTo>
                <a:cubicBezTo>
                  <a:pt x="43" y="107"/>
                  <a:pt x="41" y="110"/>
                  <a:pt x="38" y="111"/>
                </a:cubicBezTo>
                <a:cubicBezTo>
                  <a:pt x="35" y="113"/>
                  <a:pt x="32" y="113"/>
                  <a:pt x="28" y="112"/>
                </a:cubicBezTo>
                <a:cubicBezTo>
                  <a:pt x="22" y="110"/>
                  <a:pt x="19" y="105"/>
                  <a:pt x="20" y="98"/>
                </a:cubicBezTo>
                <a:cubicBezTo>
                  <a:pt x="21" y="91"/>
                  <a:pt x="26" y="87"/>
                  <a:pt x="34" y="87"/>
                </a:cubicBezTo>
                <a:cubicBezTo>
                  <a:pt x="34" y="87"/>
                  <a:pt x="35" y="87"/>
                  <a:pt x="36" y="87"/>
                </a:cubicBezTo>
                <a:cubicBezTo>
                  <a:pt x="36" y="87"/>
                  <a:pt x="37" y="87"/>
                  <a:pt x="38" y="86"/>
                </a:cubicBezTo>
                <a:cubicBezTo>
                  <a:pt x="43" y="83"/>
                  <a:pt x="44" y="79"/>
                  <a:pt x="39" y="74"/>
                </a:cubicBezTo>
                <a:cubicBezTo>
                  <a:pt x="35" y="69"/>
                  <a:pt x="31" y="69"/>
                  <a:pt x="26" y="76"/>
                </a:cubicBezTo>
                <a:cubicBezTo>
                  <a:pt x="20" y="85"/>
                  <a:pt x="13" y="86"/>
                  <a:pt x="6" y="78"/>
                </a:cubicBezTo>
                <a:cubicBezTo>
                  <a:pt x="0" y="70"/>
                  <a:pt x="1" y="63"/>
                  <a:pt x="9" y="58"/>
                </a:cubicBezTo>
                <a:cubicBezTo>
                  <a:pt x="14" y="56"/>
                  <a:pt x="17" y="55"/>
                  <a:pt x="19" y="57"/>
                </a:cubicBezTo>
                <a:close/>
              </a:path>
            </a:pathLst>
          </a:custGeom>
          <a:solidFill>
            <a:srgbClr val="FFCC99">
              <a:alpha val="50195"/>
            </a:srgbClr>
          </a:solidFill>
          <a:ln>
            <a:noFill/>
          </a:ln>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23556" name="图片 8" descr="课件标题图1.jpg"/>
          <p:cNvPicPr>
            <a:picLocks noChangeAspect="1"/>
          </p:cNvPicPr>
          <p:nvPr/>
        </p:nvPicPr>
        <p:blipFill>
          <a:blip r:embed="rId3"/>
          <a:stretch>
            <a:fillRect/>
          </a:stretch>
        </p:blipFill>
        <p:spPr>
          <a:xfrm>
            <a:off x="0" y="0"/>
            <a:ext cx="9144000" cy="549275"/>
          </a:xfrm>
          <a:prstGeom prst="rect">
            <a:avLst/>
          </a:prstGeom>
          <a:noFill/>
          <a:ln w="9525">
            <a:noFill/>
          </a:ln>
        </p:spPr>
      </p:pic>
      <p:pic>
        <p:nvPicPr>
          <p:cNvPr id="23557" name="图片 9" descr="课件标题图1.jpg"/>
          <p:cNvPicPr>
            <a:picLocks noChangeAspect="1"/>
          </p:cNvPicPr>
          <p:nvPr/>
        </p:nvPicPr>
        <p:blipFill>
          <a:blip r:embed="rId3"/>
          <a:stretch>
            <a:fillRect/>
          </a:stretch>
        </p:blipFill>
        <p:spPr>
          <a:xfrm>
            <a:off x="0" y="0"/>
            <a:ext cx="9144000" cy="549275"/>
          </a:xfrm>
          <a:prstGeom prst="rect">
            <a:avLst/>
          </a:prstGeom>
          <a:noFill/>
          <a:ln w="9525">
            <a:noFill/>
          </a:ln>
        </p:spPr>
      </p:pic>
      <p:sp>
        <p:nvSpPr>
          <p:cNvPr id="2" name="标题 1"/>
          <p:cNvSpPr>
            <a:spLocks noGrp="1"/>
          </p:cNvSpPr>
          <p:nvPr>
            <p:ph type="title"/>
          </p:nvPr>
        </p:nvSpPr>
        <p:spPr>
          <a:xfrm>
            <a:off x="685800" y="1066800"/>
            <a:ext cx="7772400" cy="1066800"/>
          </a:xfrm>
          <a:prstGeom prst="rect">
            <a:avLst/>
          </a:prstGeom>
        </p:spPr>
        <p:txBody>
          <a:bodyPr/>
          <a:lstStyle>
            <a:lvl1pPr>
              <a:defRPr>
                <a:solidFill>
                  <a:srgbClr val="0070C0"/>
                </a:solidFill>
              </a:defRPr>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685800" y="2133600"/>
            <a:ext cx="7772400" cy="3810000"/>
          </a:xfrm>
          <a:prstGeom prst="rect">
            <a:avLst/>
          </a:prstGeom>
        </p:spPr>
        <p:txBody>
          <a:bodyPr/>
          <a:lstStyle>
            <a:lvl1pPr>
              <a:defRPr>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2" name="日期占位符 3"/>
          <p:cNvSpPr>
            <a:spLocks noGrp="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页脚占位符 4"/>
          <p:cNvSpPr>
            <a:spLocks noGrp="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36C7B4C-133A-42BB-ABAC-EDC1CE8097EC}"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85800" y="2133600"/>
            <a:ext cx="3810000" cy="3810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48200" y="2133600"/>
            <a:ext cx="3810000" cy="3810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showMasterSp="0">
  <p:cSld name="空白">
    <p:bg>
      <p:bgPr>
        <a:solidFill>
          <a:schemeClr val="bg1"/>
        </a:solidFill>
        <a:effectLst/>
      </p:bgPr>
    </p:bg>
    <p:spTree>
      <p:nvGrpSpPr>
        <p:cNvPr id="1" name=""/>
        <p:cNvGrpSpPr/>
        <p:nvPr/>
      </p:nvGrpSpPr>
      <p:grpSpPr>
        <a:xfrm>
          <a:off x="0" y="0"/>
          <a:ext cx="0" cy="0"/>
          <a:chOff x="0" y="0"/>
          <a:chExt cx="0" cy="0"/>
        </a:xfrm>
      </p:grpSpPr>
      <p:sp>
        <p:nvSpPr>
          <p:cNvPr id="24578" name="矩形 7"/>
          <p:cNvSpPr/>
          <p:nvPr userDrawn="1"/>
        </p:nvSpPr>
        <p:spPr>
          <a:xfrm>
            <a:off x="-12700" y="-9525"/>
            <a:ext cx="9183688" cy="720725"/>
          </a:xfrm>
          <a:prstGeom prst="rect">
            <a:avLst/>
          </a:prstGeom>
          <a:solidFill>
            <a:srgbClr val="5279A7"/>
          </a:solidFill>
          <a:ln w="9525">
            <a:noFill/>
          </a:ln>
        </p:spPr>
        <p:txBody>
          <a:bodyPr wrap="none" anchor="ctr" anchorCtr="0">
            <a:spAutoFit/>
          </a:bodyPr>
          <a:lstStyle/>
          <a:p>
            <a:pPr lvl="0" algn="ctr"/>
            <a:endParaRPr lang="zh-CN" altLang="en-US" dirty="0">
              <a:solidFill>
                <a:srgbClr val="000000"/>
              </a:solidFill>
              <a:latin typeface="Times New Roman" panose="02020603050405020304" pitchFamily="18" charset="0"/>
              <a:ea typeface="宋体" panose="02010600030101010101" pitchFamily="2" charset="-122"/>
            </a:endParaRPr>
          </a:p>
        </p:txBody>
      </p:sp>
      <p:pic>
        <p:nvPicPr>
          <p:cNvPr id="9" name="图片 8" descr="课件标题图1.jpg"/>
          <p:cNvPicPr>
            <a:picLocks noChangeAspect="1" noChangeArrowheads="1"/>
          </p:cNvPicPr>
          <p:nvPr/>
        </p:nvPicPr>
        <p:blipFill rotWithShape="1">
          <a:blip r:embed="rId2">
            <a:clrChange>
              <a:clrFrom>
                <a:srgbClr val="A51918"/>
              </a:clrFrom>
              <a:clrTo>
                <a:srgbClr val="A51918">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l="-1" r="68900"/>
          <a:stretch>
            <a:fillRect/>
          </a:stretch>
        </p:blipFill>
        <p:spPr bwMode="auto">
          <a:xfrm>
            <a:off x="0" y="71365"/>
            <a:ext cx="284375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矩形 9"/>
          <p:cNvSpPr/>
          <p:nvPr userDrawn="1"/>
        </p:nvSpPr>
        <p:spPr>
          <a:xfrm>
            <a:off x="4716463" y="115888"/>
            <a:ext cx="647700" cy="2089150"/>
          </a:xfrm>
          <a:prstGeom prst="rect">
            <a:avLst/>
          </a:prstGeom>
          <a:noFill/>
          <a:ln w="9525">
            <a:noFill/>
          </a:ln>
        </p:spPr>
        <p:txBody>
          <a:bodyPr wrap="none" anchor="ctr" anchorCtr="0">
            <a:spAutoFit/>
          </a:bodyPr>
          <a:lstStyle/>
          <a:p>
            <a:pPr lvl="0" algn="ctr"/>
            <a:endParaRPr lang="zh-CN" altLang="en-US" dirty="0">
              <a:solidFill>
                <a:srgbClr val="000000"/>
              </a:solidFill>
              <a:latin typeface="Times New Roman" panose="02020603050405020304" pitchFamily="18" charset="0"/>
              <a:ea typeface="宋体" panose="02010600030101010101" pitchFamily="2" charset="-122"/>
            </a:endParaRPr>
          </a:p>
        </p:txBody>
      </p:sp>
      <p:grpSp>
        <p:nvGrpSpPr>
          <p:cNvPr id="24581" name="组合 10"/>
          <p:cNvGrpSpPr/>
          <p:nvPr userDrawn="1"/>
        </p:nvGrpSpPr>
        <p:grpSpPr>
          <a:xfrm>
            <a:off x="-7937" y="620713"/>
            <a:ext cx="9163050" cy="6237287"/>
            <a:chOff x="-80689" y="620688"/>
            <a:chExt cx="9164379" cy="6237312"/>
          </a:xfrm>
        </p:grpSpPr>
        <p:pic>
          <p:nvPicPr>
            <p:cNvPr id="24582" name="图片 11"/>
            <p:cNvPicPr>
              <a:picLocks noChangeAspect="1"/>
            </p:cNvPicPr>
            <p:nvPr userDrawn="1"/>
          </p:nvPicPr>
          <p:blipFill>
            <a:blip r:embed="rId3"/>
            <a:srcRect r="2699"/>
            <a:stretch>
              <a:fillRect/>
            </a:stretch>
          </p:blipFill>
          <p:spPr>
            <a:xfrm flipH="1">
              <a:off x="-80689" y="620688"/>
              <a:ext cx="5184576" cy="432854"/>
            </a:xfrm>
            <a:prstGeom prst="rect">
              <a:avLst/>
            </a:prstGeom>
            <a:noFill/>
            <a:ln w="9525">
              <a:noFill/>
            </a:ln>
          </p:spPr>
        </p:pic>
        <p:pic>
          <p:nvPicPr>
            <p:cNvPr id="24583" name="图片 12"/>
            <p:cNvPicPr>
              <a:picLocks noChangeAspect="1"/>
            </p:cNvPicPr>
            <p:nvPr userDrawn="1"/>
          </p:nvPicPr>
          <p:blipFill>
            <a:blip r:embed="rId4"/>
            <a:srcRect l="21623" b="43584"/>
            <a:stretch>
              <a:fillRect/>
            </a:stretch>
          </p:blipFill>
          <p:spPr>
            <a:xfrm flipH="1">
              <a:off x="4907452" y="6617237"/>
              <a:ext cx="4176238" cy="240763"/>
            </a:xfrm>
            <a:prstGeom prst="rect">
              <a:avLst/>
            </a:prstGeom>
            <a:noFill/>
            <a:ln w="9525">
              <a:noFill/>
            </a:ln>
          </p:spPr>
        </p:pic>
      </p:grpSp>
      <p:sp>
        <p:nvSpPr>
          <p:cNvPr id="14" name="日期占位符 1"/>
          <p:cNvSpPr>
            <a:spLocks noGrp="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5" name="页脚占位符 2"/>
          <p:cNvSpPr>
            <a:spLocks noGrp="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6" name="灯片编号占位符 3"/>
          <p:cNvSpPr>
            <a:spLocks noGrp="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0672650-27C9-4F79-BFA2-C9DEAC100423}"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1" hangingPunct="1">
              <a:lnSpc>
                <a:spcPct val="100000"/>
              </a:lnSpc>
              <a:spcBef>
                <a:spcPct val="20000"/>
              </a:spcBef>
              <a:spcAft>
                <a:spcPct val="0"/>
              </a:spcAft>
              <a:buClrTx/>
              <a:buSzTx/>
              <a:buFontTx/>
              <a:buNone/>
              <a:defRPr/>
            </a:pPr>
            <a:r>
              <a:rPr kumimoji="0" lang="zh-CN" altLang="en-US" sz="3200" b="0" i="0" u="none" strike="noStrike" kern="0" cap="none" spc="0" normalizeH="0" baseline="0" noProof="0">
                <a:ln>
                  <a:noFill/>
                </a:ln>
                <a:solidFill>
                  <a:srgbClr val="0070C0"/>
                </a:solidFill>
                <a:effectLst/>
                <a:uLnTx/>
                <a:uFillTx/>
                <a:latin typeface="+mn-lt"/>
                <a:ea typeface="+mn-ea"/>
                <a:cs typeface="-소망M"/>
              </a:rPr>
              <a:t>单击图标添加图片</a:t>
            </a:r>
            <a:endParaRPr kumimoji="0" lang="zh-CN" altLang="en-US" sz="3200" b="0" i="0" u="none" strike="noStrike" kern="0" cap="none" spc="0" normalizeH="0" baseline="0" noProof="0">
              <a:ln>
                <a:noFill/>
              </a:ln>
              <a:solidFill>
                <a:srgbClr val="0070C0"/>
              </a:solidFill>
              <a:effectLst/>
              <a:uLnTx/>
              <a:uFillTx/>
              <a:latin typeface="+mn-lt"/>
              <a:ea typeface="+mn-ea"/>
              <a:cs typeface="-소망M"/>
            </a:endParaRPr>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85800" y="2133600"/>
            <a:ext cx="7772400" cy="381000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85800" y="2133600"/>
            <a:ext cx="3810000" cy="3810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48200" y="2133600"/>
            <a:ext cx="3810000" cy="3810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1066800"/>
            <a:ext cx="1943100" cy="4876800"/>
          </a:xfrm>
          <a:prstGeom prst="rect">
            <a:avLst/>
          </a:prstGeo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85800" y="1066800"/>
            <a:ext cx="5676900" cy="487680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showMasterSp="0">
  <p:cSld name="标题和内容">
    <p:bg>
      <p:bgPr>
        <a:solidFill>
          <a:schemeClr val="bg1"/>
        </a:solidFill>
        <a:effectLst/>
      </p:bgPr>
    </p:bg>
    <p:spTree>
      <p:nvGrpSpPr>
        <p:cNvPr id="1" name=""/>
        <p:cNvGrpSpPr/>
        <p:nvPr/>
      </p:nvGrpSpPr>
      <p:grpSpPr>
        <a:xfrm>
          <a:off x="0" y="0"/>
          <a:ext cx="0" cy="0"/>
          <a:chOff x="0" y="0"/>
          <a:chExt cx="0" cy="0"/>
        </a:xfrm>
      </p:grpSpPr>
      <p:pic>
        <p:nvPicPr>
          <p:cNvPr id="25602" name="Picture 2"/>
          <p:cNvPicPr/>
          <p:nvPr/>
        </p:nvPicPr>
        <p:blipFill>
          <a:blip r:embed="rId2"/>
          <a:stretch>
            <a:fillRect/>
          </a:stretch>
        </p:blipFill>
        <p:spPr>
          <a:xfrm>
            <a:off x="-14287" y="0"/>
            <a:ext cx="9183687" cy="6873875"/>
          </a:xfrm>
          <a:prstGeom prst="rect">
            <a:avLst/>
          </a:prstGeom>
          <a:noFill/>
          <a:ln w="9525">
            <a:noFill/>
          </a:ln>
        </p:spPr>
      </p:pic>
      <p:sp>
        <p:nvSpPr>
          <p:cNvPr id="9" name="Freeform 8"/>
          <p:cNvSpPr>
            <a:spLocks noChangeArrowheads="1"/>
          </p:cNvSpPr>
          <p:nvPr/>
        </p:nvSpPr>
        <p:spPr bwMode="auto">
          <a:xfrm>
            <a:off x="2990850" y="571500"/>
            <a:ext cx="304800" cy="293688"/>
          </a:xfrm>
          <a:custGeom>
            <a:avLst/>
            <a:gdLst>
              <a:gd name="T0" fmla="*/ 28 w 130"/>
              <a:gd name="T1" fmla="*/ 62 h 125"/>
              <a:gd name="T2" fmla="*/ 37 w 130"/>
              <a:gd name="T3" fmla="*/ 56 h 125"/>
              <a:gd name="T4" fmla="*/ 31 w 130"/>
              <a:gd name="T5" fmla="*/ 46 h 125"/>
              <a:gd name="T6" fmla="*/ 19 w 130"/>
              <a:gd name="T7" fmla="*/ 47 h 125"/>
              <a:gd name="T8" fmla="*/ 9 w 130"/>
              <a:gd name="T9" fmla="*/ 33 h 125"/>
              <a:gd name="T10" fmla="*/ 24 w 130"/>
              <a:gd name="T11" fmla="*/ 22 h 125"/>
              <a:gd name="T12" fmla="*/ 36 w 130"/>
              <a:gd name="T13" fmla="*/ 37 h 125"/>
              <a:gd name="T14" fmla="*/ 47 w 130"/>
              <a:gd name="T15" fmla="*/ 38 h 125"/>
              <a:gd name="T16" fmla="*/ 48 w 130"/>
              <a:gd name="T17" fmla="*/ 27 h 125"/>
              <a:gd name="T18" fmla="*/ 39 w 130"/>
              <a:gd name="T19" fmla="*/ 20 h 125"/>
              <a:gd name="T20" fmla="*/ 41 w 130"/>
              <a:gd name="T21" fmla="*/ 3 h 125"/>
              <a:gd name="T22" fmla="*/ 59 w 130"/>
              <a:gd name="T23" fmla="*/ 4 h 125"/>
              <a:gd name="T24" fmla="*/ 58 w 130"/>
              <a:gd name="T25" fmla="*/ 24 h 125"/>
              <a:gd name="T26" fmla="*/ 66 w 130"/>
              <a:gd name="T27" fmla="*/ 31 h 125"/>
              <a:gd name="T28" fmla="*/ 74 w 130"/>
              <a:gd name="T29" fmla="*/ 24 h 125"/>
              <a:gd name="T30" fmla="*/ 71 w 130"/>
              <a:gd name="T31" fmla="*/ 12 h 125"/>
              <a:gd name="T32" fmla="*/ 84 w 130"/>
              <a:gd name="T33" fmla="*/ 0 h 125"/>
              <a:gd name="T34" fmla="*/ 97 w 130"/>
              <a:gd name="T35" fmla="*/ 12 h 125"/>
              <a:gd name="T36" fmla="*/ 84 w 130"/>
              <a:gd name="T37" fmla="*/ 27 h 125"/>
              <a:gd name="T38" fmla="*/ 85 w 130"/>
              <a:gd name="T39" fmla="*/ 39 h 125"/>
              <a:gd name="T40" fmla="*/ 96 w 130"/>
              <a:gd name="T41" fmla="*/ 37 h 125"/>
              <a:gd name="T42" fmla="*/ 101 w 130"/>
              <a:gd name="T43" fmla="*/ 27 h 125"/>
              <a:gd name="T44" fmla="*/ 119 w 130"/>
              <a:gd name="T45" fmla="*/ 26 h 125"/>
              <a:gd name="T46" fmla="*/ 121 w 130"/>
              <a:gd name="T47" fmla="*/ 44 h 125"/>
              <a:gd name="T48" fmla="*/ 102 w 130"/>
              <a:gd name="T49" fmla="*/ 47 h 125"/>
              <a:gd name="T50" fmla="*/ 104 w 130"/>
              <a:gd name="T51" fmla="*/ 62 h 125"/>
              <a:gd name="T52" fmla="*/ 114 w 130"/>
              <a:gd name="T53" fmla="*/ 58 h 125"/>
              <a:gd name="T54" fmla="*/ 129 w 130"/>
              <a:gd name="T55" fmla="*/ 68 h 125"/>
              <a:gd name="T56" fmla="*/ 119 w 130"/>
              <a:gd name="T57" fmla="*/ 83 h 125"/>
              <a:gd name="T58" fmla="*/ 102 w 130"/>
              <a:gd name="T59" fmla="*/ 73 h 125"/>
              <a:gd name="T60" fmla="*/ 91 w 130"/>
              <a:gd name="T61" fmla="*/ 76 h 125"/>
              <a:gd name="T62" fmla="*/ 94 w 130"/>
              <a:gd name="T63" fmla="*/ 87 h 125"/>
              <a:gd name="T64" fmla="*/ 105 w 130"/>
              <a:gd name="T65" fmla="*/ 89 h 125"/>
              <a:gd name="T66" fmla="*/ 110 w 130"/>
              <a:gd name="T67" fmla="*/ 107 h 125"/>
              <a:gd name="T68" fmla="*/ 92 w 130"/>
              <a:gd name="T69" fmla="*/ 112 h 125"/>
              <a:gd name="T70" fmla="*/ 86 w 130"/>
              <a:gd name="T71" fmla="*/ 93 h 125"/>
              <a:gd name="T72" fmla="*/ 76 w 130"/>
              <a:gd name="T73" fmla="*/ 89 h 125"/>
              <a:gd name="T74" fmla="*/ 71 w 130"/>
              <a:gd name="T75" fmla="*/ 99 h 125"/>
              <a:gd name="T76" fmla="*/ 78 w 130"/>
              <a:gd name="T77" fmla="*/ 108 h 125"/>
              <a:gd name="T78" fmla="*/ 70 w 130"/>
              <a:gd name="T79" fmla="*/ 124 h 125"/>
              <a:gd name="T80" fmla="*/ 54 w 130"/>
              <a:gd name="T81" fmla="*/ 117 h 125"/>
              <a:gd name="T82" fmla="*/ 60 w 130"/>
              <a:gd name="T83" fmla="*/ 99 h 125"/>
              <a:gd name="T84" fmla="*/ 56 w 130"/>
              <a:gd name="T85" fmla="*/ 88 h 125"/>
              <a:gd name="T86" fmla="*/ 46 w 130"/>
              <a:gd name="T87" fmla="*/ 93 h 125"/>
              <a:gd name="T88" fmla="*/ 45 w 130"/>
              <a:gd name="T89" fmla="*/ 104 h 125"/>
              <a:gd name="T90" fmla="*/ 28 w 130"/>
              <a:gd name="T91" fmla="*/ 112 h 125"/>
              <a:gd name="T92" fmla="*/ 34 w 130"/>
              <a:gd name="T93" fmla="*/ 87 h 125"/>
              <a:gd name="T94" fmla="*/ 38 w 130"/>
              <a:gd name="T95" fmla="*/ 86 h 125"/>
              <a:gd name="T96" fmla="*/ 26 w 130"/>
              <a:gd name="T97" fmla="*/ 76 h 125"/>
              <a:gd name="T98" fmla="*/ 9 w 130"/>
              <a:gd name="T99" fmla="*/ 5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0" h="125">
                <a:moveTo>
                  <a:pt x="19" y="57"/>
                </a:moveTo>
                <a:cubicBezTo>
                  <a:pt x="21" y="60"/>
                  <a:pt x="24" y="61"/>
                  <a:pt x="28" y="62"/>
                </a:cubicBezTo>
                <a:cubicBezTo>
                  <a:pt x="30" y="62"/>
                  <a:pt x="32" y="62"/>
                  <a:pt x="34" y="61"/>
                </a:cubicBezTo>
                <a:cubicBezTo>
                  <a:pt x="36" y="59"/>
                  <a:pt x="37" y="58"/>
                  <a:pt x="37" y="56"/>
                </a:cubicBezTo>
                <a:cubicBezTo>
                  <a:pt x="38" y="53"/>
                  <a:pt x="37" y="51"/>
                  <a:pt x="36" y="50"/>
                </a:cubicBezTo>
                <a:cubicBezTo>
                  <a:pt x="35" y="48"/>
                  <a:pt x="33" y="47"/>
                  <a:pt x="31" y="46"/>
                </a:cubicBezTo>
                <a:cubicBezTo>
                  <a:pt x="29" y="46"/>
                  <a:pt x="27" y="46"/>
                  <a:pt x="25" y="47"/>
                </a:cubicBezTo>
                <a:cubicBezTo>
                  <a:pt x="23" y="48"/>
                  <a:pt x="21" y="48"/>
                  <a:pt x="19" y="47"/>
                </a:cubicBezTo>
                <a:cubicBezTo>
                  <a:pt x="16" y="47"/>
                  <a:pt x="13" y="45"/>
                  <a:pt x="11" y="42"/>
                </a:cubicBezTo>
                <a:cubicBezTo>
                  <a:pt x="9" y="39"/>
                  <a:pt x="8" y="36"/>
                  <a:pt x="9" y="33"/>
                </a:cubicBezTo>
                <a:cubicBezTo>
                  <a:pt x="10" y="29"/>
                  <a:pt x="11" y="27"/>
                  <a:pt x="14" y="24"/>
                </a:cubicBezTo>
                <a:cubicBezTo>
                  <a:pt x="17" y="22"/>
                  <a:pt x="20" y="22"/>
                  <a:pt x="24" y="22"/>
                </a:cubicBezTo>
                <a:cubicBezTo>
                  <a:pt x="29" y="23"/>
                  <a:pt x="32" y="25"/>
                  <a:pt x="32" y="28"/>
                </a:cubicBezTo>
                <a:cubicBezTo>
                  <a:pt x="32" y="31"/>
                  <a:pt x="34" y="34"/>
                  <a:pt x="36" y="37"/>
                </a:cubicBezTo>
                <a:cubicBezTo>
                  <a:pt x="38" y="39"/>
                  <a:pt x="39" y="40"/>
                  <a:pt x="42" y="40"/>
                </a:cubicBezTo>
                <a:cubicBezTo>
                  <a:pt x="44" y="40"/>
                  <a:pt x="46" y="40"/>
                  <a:pt x="47" y="38"/>
                </a:cubicBezTo>
                <a:cubicBezTo>
                  <a:pt x="49" y="37"/>
                  <a:pt x="50" y="35"/>
                  <a:pt x="50" y="33"/>
                </a:cubicBezTo>
                <a:cubicBezTo>
                  <a:pt x="50" y="31"/>
                  <a:pt x="50" y="29"/>
                  <a:pt x="48" y="27"/>
                </a:cubicBezTo>
                <a:cubicBezTo>
                  <a:pt x="47" y="26"/>
                  <a:pt x="46" y="24"/>
                  <a:pt x="44" y="24"/>
                </a:cubicBezTo>
                <a:cubicBezTo>
                  <a:pt x="42" y="23"/>
                  <a:pt x="40" y="22"/>
                  <a:pt x="39" y="20"/>
                </a:cubicBezTo>
                <a:cubicBezTo>
                  <a:pt x="37" y="18"/>
                  <a:pt x="36" y="15"/>
                  <a:pt x="36" y="11"/>
                </a:cubicBezTo>
                <a:cubicBezTo>
                  <a:pt x="37" y="8"/>
                  <a:pt x="38" y="5"/>
                  <a:pt x="41" y="3"/>
                </a:cubicBezTo>
                <a:cubicBezTo>
                  <a:pt x="43" y="0"/>
                  <a:pt x="46" y="0"/>
                  <a:pt x="50" y="0"/>
                </a:cubicBezTo>
                <a:cubicBezTo>
                  <a:pt x="54" y="0"/>
                  <a:pt x="56" y="1"/>
                  <a:pt x="59" y="4"/>
                </a:cubicBezTo>
                <a:cubicBezTo>
                  <a:pt x="62" y="8"/>
                  <a:pt x="63" y="12"/>
                  <a:pt x="61" y="14"/>
                </a:cubicBezTo>
                <a:cubicBezTo>
                  <a:pt x="59" y="17"/>
                  <a:pt x="58" y="20"/>
                  <a:pt x="58" y="24"/>
                </a:cubicBezTo>
                <a:cubicBezTo>
                  <a:pt x="58" y="26"/>
                  <a:pt x="59" y="28"/>
                  <a:pt x="61" y="29"/>
                </a:cubicBezTo>
                <a:cubicBezTo>
                  <a:pt x="62" y="31"/>
                  <a:pt x="64" y="31"/>
                  <a:pt x="66" y="31"/>
                </a:cubicBezTo>
                <a:cubicBezTo>
                  <a:pt x="69" y="31"/>
                  <a:pt x="70" y="31"/>
                  <a:pt x="72" y="29"/>
                </a:cubicBezTo>
                <a:cubicBezTo>
                  <a:pt x="74" y="28"/>
                  <a:pt x="74" y="26"/>
                  <a:pt x="74" y="24"/>
                </a:cubicBezTo>
                <a:cubicBezTo>
                  <a:pt x="74" y="22"/>
                  <a:pt x="74" y="20"/>
                  <a:pt x="73" y="18"/>
                </a:cubicBezTo>
                <a:cubicBezTo>
                  <a:pt x="72" y="16"/>
                  <a:pt x="71" y="14"/>
                  <a:pt x="71" y="12"/>
                </a:cubicBezTo>
                <a:cubicBezTo>
                  <a:pt x="71" y="9"/>
                  <a:pt x="73" y="6"/>
                  <a:pt x="75" y="3"/>
                </a:cubicBezTo>
                <a:cubicBezTo>
                  <a:pt x="77" y="1"/>
                  <a:pt x="80" y="0"/>
                  <a:pt x="84" y="0"/>
                </a:cubicBezTo>
                <a:cubicBezTo>
                  <a:pt x="88" y="0"/>
                  <a:pt x="91" y="1"/>
                  <a:pt x="93" y="3"/>
                </a:cubicBezTo>
                <a:cubicBezTo>
                  <a:pt x="96" y="6"/>
                  <a:pt x="97" y="9"/>
                  <a:pt x="97" y="12"/>
                </a:cubicBezTo>
                <a:cubicBezTo>
                  <a:pt x="97" y="18"/>
                  <a:pt x="95" y="21"/>
                  <a:pt x="92" y="22"/>
                </a:cubicBezTo>
                <a:cubicBezTo>
                  <a:pt x="89" y="23"/>
                  <a:pt x="87" y="24"/>
                  <a:pt x="84" y="27"/>
                </a:cubicBezTo>
                <a:cubicBezTo>
                  <a:pt x="83" y="29"/>
                  <a:pt x="82" y="31"/>
                  <a:pt x="82" y="33"/>
                </a:cubicBezTo>
                <a:cubicBezTo>
                  <a:pt x="83" y="35"/>
                  <a:pt x="84" y="37"/>
                  <a:pt x="85" y="39"/>
                </a:cubicBezTo>
                <a:cubicBezTo>
                  <a:pt x="87" y="40"/>
                  <a:pt x="89" y="41"/>
                  <a:pt x="91" y="40"/>
                </a:cubicBezTo>
                <a:cubicBezTo>
                  <a:pt x="93" y="40"/>
                  <a:pt x="95" y="39"/>
                  <a:pt x="96" y="37"/>
                </a:cubicBezTo>
                <a:cubicBezTo>
                  <a:pt x="98" y="36"/>
                  <a:pt x="98" y="34"/>
                  <a:pt x="99" y="32"/>
                </a:cubicBezTo>
                <a:cubicBezTo>
                  <a:pt x="99" y="31"/>
                  <a:pt x="100" y="29"/>
                  <a:pt x="101" y="27"/>
                </a:cubicBezTo>
                <a:cubicBezTo>
                  <a:pt x="103" y="25"/>
                  <a:pt x="106" y="23"/>
                  <a:pt x="110" y="23"/>
                </a:cubicBezTo>
                <a:cubicBezTo>
                  <a:pt x="113" y="22"/>
                  <a:pt x="116" y="23"/>
                  <a:pt x="119" y="26"/>
                </a:cubicBezTo>
                <a:cubicBezTo>
                  <a:pt x="122" y="28"/>
                  <a:pt x="123" y="31"/>
                  <a:pt x="124" y="34"/>
                </a:cubicBezTo>
                <a:cubicBezTo>
                  <a:pt x="124" y="38"/>
                  <a:pt x="123" y="41"/>
                  <a:pt x="121" y="44"/>
                </a:cubicBezTo>
                <a:cubicBezTo>
                  <a:pt x="117" y="48"/>
                  <a:pt x="114" y="50"/>
                  <a:pt x="111" y="48"/>
                </a:cubicBezTo>
                <a:cubicBezTo>
                  <a:pt x="108" y="46"/>
                  <a:pt x="105" y="46"/>
                  <a:pt x="102" y="47"/>
                </a:cubicBezTo>
                <a:cubicBezTo>
                  <a:pt x="96" y="48"/>
                  <a:pt x="94" y="51"/>
                  <a:pt x="95" y="56"/>
                </a:cubicBezTo>
                <a:cubicBezTo>
                  <a:pt x="96" y="61"/>
                  <a:pt x="99" y="63"/>
                  <a:pt x="104" y="62"/>
                </a:cubicBezTo>
                <a:cubicBezTo>
                  <a:pt x="106" y="62"/>
                  <a:pt x="108" y="61"/>
                  <a:pt x="109" y="60"/>
                </a:cubicBezTo>
                <a:cubicBezTo>
                  <a:pt x="111" y="59"/>
                  <a:pt x="112" y="58"/>
                  <a:pt x="114" y="58"/>
                </a:cubicBezTo>
                <a:cubicBezTo>
                  <a:pt x="118" y="57"/>
                  <a:pt x="121" y="58"/>
                  <a:pt x="124" y="60"/>
                </a:cubicBezTo>
                <a:cubicBezTo>
                  <a:pt x="127" y="62"/>
                  <a:pt x="129" y="65"/>
                  <a:pt x="129" y="68"/>
                </a:cubicBezTo>
                <a:cubicBezTo>
                  <a:pt x="130" y="71"/>
                  <a:pt x="129" y="75"/>
                  <a:pt x="127" y="78"/>
                </a:cubicBezTo>
                <a:cubicBezTo>
                  <a:pt x="125" y="81"/>
                  <a:pt x="122" y="82"/>
                  <a:pt x="119" y="83"/>
                </a:cubicBezTo>
                <a:cubicBezTo>
                  <a:pt x="113" y="84"/>
                  <a:pt x="110" y="83"/>
                  <a:pt x="109" y="80"/>
                </a:cubicBezTo>
                <a:cubicBezTo>
                  <a:pt x="108" y="77"/>
                  <a:pt x="106" y="75"/>
                  <a:pt x="102" y="73"/>
                </a:cubicBezTo>
                <a:cubicBezTo>
                  <a:pt x="100" y="72"/>
                  <a:pt x="98" y="72"/>
                  <a:pt x="96" y="72"/>
                </a:cubicBezTo>
                <a:cubicBezTo>
                  <a:pt x="94" y="73"/>
                  <a:pt x="92" y="74"/>
                  <a:pt x="91" y="76"/>
                </a:cubicBezTo>
                <a:cubicBezTo>
                  <a:pt x="90" y="78"/>
                  <a:pt x="90" y="80"/>
                  <a:pt x="91" y="82"/>
                </a:cubicBezTo>
                <a:cubicBezTo>
                  <a:pt x="91" y="84"/>
                  <a:pt x="92" y="86"/>
                  <a:pt x="94" y="87"/>
                </a:cubicBezTo>
                <a:cubicBezTo>
                  <a:pt x="96" y="88"/>
                  <a:pt x="98" y="88"/>
                  <a:pt x="100" y="88"/>
                </a:cubicBezTo>
                <a:cubicBezTo>
                  <a:pt x="101" y="88"/>
                  <a:pt x="103" y="88"/>
                  <a:pt x="105" y="89"/>
                </a:cubicBezTo>
                <a:cubicBezTo>
                  <a:pt x="108" y="91"/>
                  <a:pt x="110" y="94"/>
                  <a:pt x="111" y="97"/>
                </a:cubicBezTo>
                <a:cubicBezTo>
                  <a:pt x="112" y="101"/>
                  <a:pt x="112" y="104"/>
                  <a:pt x="110" y="107"/>
                </a:cubicBezTo>
                <a:cubicBezTo>
                  <a:pt x="108" y="110"/>
                  <a:pt x="106" y="112"/>
                  <a:pt x="102" y="113"/>
                </a:cubicBezTo>
                <a:cubicBezTo>
                  <a:pt x="99" y="114"/>
                  <a:pt x="95" y="113"/>
                  <a:pt x="92" y="112"/>
                </a:cubicBezTo>
                <a:cubicBezTo>
                  <a:pt x="88" y="109"/>
                  <a:pt x="86" y="106"/>
                  <a:pt x="87" y="103"/>
                </a:cubicBezTo>
                <a:cubicBezTo>
                  <a:pt x="88" y="100"/>
                  <a:pt x="87" y="97"/>
                  <a:pt x="86" y="93"/>
                </a:cubicBezTo>
                <a:cubicBezTo>
                  <a:pt x="85" y="91"/>
                  <a:pt x="84" y="90"/>
                  <a:pt x="82" y="89"/>
                </a:cubicBezTo>
                <a:cubicBezTo>
                  <a:pt x="80" y="88"/>
                  <a:pt x="78" y="88"/>
                  <a:pt x="76" y="89"/>
                </a:cubicBezTo>
                <a:cubicBezTo>
                  <a:pt x="74" y="89"/>
                  <a:pt x="72" y="91"/>
                  <a:pt x="71" y="93"/>
                </a:cubicBezTo>
                <a:cubicBezTo>
                  <a:pt x="71" y="95"/>
                  <a:pt x="71" y="97"/>
                  <a:pt x="71" y="99"/>
                </a:cubicBezTo>
                <a:cubicBezTo>
                  <a:pt x="72" y="100"/>
                  <a:pt x="73" y="102"/>
                  <a:pt x="74" y="103"/>
                </a:cubicBezTo>
                <a:cubicBezTo>
                  <a:pt x="76" y="104"/>
                  <a:pt x="77" y="106"/>
                  <a:pt x="78" y="108"/>
                </a:cubicBezTo>
                <a:cubicBezTo>
                  <a:pt x="79" y="111"/>
                  <a:pt x="79" y="114"/>
                  <a:pt x="77" y="118"/>
                </a:cubicBezTo>
                <a:cubicBezTo>
                  <a:pt x="76" y="121"/>
                  <a:pt x="73" y="123"/>
                  <a:pt x="70" y="124"/>
                </a:cubicBezTo>
                <a:cubicBezTo>
                  <a:pt x="67" y="125"/>
                  <a:pt x="64" y="125"/>
                  <a:pt x="61" y="124"/>
                </a:cubicBezTo>
                <a:cubicBezTo>
                  <a:pt x="57" y="122"/>
                  <a:pt x="55" y="120"/>
                  <a:pt x="54" y="117"/>
                </a:cubicBezTo>
                <a:cubicBezTo>
                  <a:pt x="52" y="111"/>
                  <a:pt x="52" y="108"/>
                  <a:pt x="55" y="106"/>
                </a:cubicBezTo>
                <a:cubicBezTo>
                  <a:pt x="57" y="105"/>
                  <a:pt x="59" y="102"/>
                  <a:pt x="60" y="99"/>
                </a:cubicBezTo>
                <a:cubicBezTo>
                  <a:pt x="61" y="97"/>
                  <a:pt x="61" y="95"/>
                  <a:pt x="60" y="93"/>
                </a:cubicBezTo>
                <a:cubicBezTo>
                  <a:pt x="59" y="91"/>
                  <a:pt x="58" y="89"/>
                  <a:pt x="56" y="88"/>
                </a:cubicBezTo>
                <a:cubicBezTo>
                  <a:pt x="54" y="88"/>
                  <a:pt x="52" y="88"/>
                  <a:pt x="50" y="89"/>
                </a:cubicBezTo>
                <a:cubicBezTo>
                  <a:pt x="48" y="90"/>
                  <a:pt x="46" y="91"/>
                  <a:pt x="46" y="93"/>
                </a:cubicBezTo>
                <a:cubicBezTo>
                  <a:pt x="45" y="95"/>
                  <a:pt x="45" y="97"/>
                  <a:pt x="45" y="99"/>
                </a:cubicBezTo>
                <a:cubicBezTo>
                  <a:pt x="45" y="100"/>
                  <a:pt x="45" y="102"/>
                  <a:pt x="45" y="104"/>
                </a:cubicBezTo>
                <a:cubicBezTo>
                  <a:pt x="43" y="107"/>
                  <a:pt x="41" y="110"/>
                  <a:pt x="38" y="111"/>
                </a:cubicBezTo>
                <a:cubicBezTo>
                  <a:pt x="35" y="113"/>
                  <a:pt x="32" y="113"/>
                  <a:pt x="28" y="112"/>
                </a:cubicBezTo>
                <a:cubicBezTo>
                  <a:pt x="22" y="110"/>
                  <a:pt x="19" y="105"/>
                  <a:pt x="20" y="98"/>
                </a:cubicBezTo>
                <a:cubicBezTo>
                  <a:pt x="21" y="91"/>
                  <a:pt x="26" y="87"/>
                  <a:pt x="34" y="87"/>
                </a:cubicBezTo>
                <a:cubicBezTo>
                  <a:pt x="34" y="87"/>
                  <a:pt x="35" y="87"/>
                  <a:pt x="36" y="87"/>
                </a:cubicBezTo>
                <a:cubicBezTo>
                  <a:pt x="36" y="87"/>
                  <a:pt x="37" y="87"/>
                  <a:pt x="38" y="86"/>
                </a:cubicBezTo>
                <a:cubicBezTo>
                  <a:pt x="43" y="83"/>
                  <a:pt x="44" y="79"/>
                  <a:pt x="39" y="74"/>
                </a:cubicBezTo>
                <a:cubicBezTo>
                  <a:pt x="35" y="69"/>
                  <a:pt x="31" y="69"/>
                  <a:pt x="26" y="76"/>
                </a:cubicBezTo>
                <a:cubicBezTo>
                  <a:pt x="20" y="85"/>
                  <a:pt x="13" y="86"/>
                  <a:pt x="6" y="78"/>
                </a:cubicBezTo>
                <a:cubicBezTo>
                  <a:pt x="0" y="70"/>
                  <a:pt x="1" y="63"/>
                  <a:pt x="9" y="58"/>
                </a:cubicBezTo>
                <a:cubicBezTo>
                  <a:pt x="14" y="56"/>
                  <a:pt x="17" y="55"/>
                  <a:pt x="19" y="57"/>
                </a:cubicBezTo>
                <a:close/>
              </a:path>
            </a:pathLst>
          </a:custGeom>
          <a:solidFill>
            <a:srgbClr val="FFCC99">
              <a:alpha val="50195"/>
            </a:srgbClr>
          </a:solidFill>
          <a:ln>
            <a:noFill/>
          </a:ln>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25604" name="图片 8" descr="课件标题图1.jpg"/>
          <p:cNvPicPr>
            <a:picLocks noChangeAspect="1"/>
          </p:cNvPicPr>
          <p:nvPr/>
        </p:nvPicPr>
        <p:blipFill>
          <a:blip r:embed="rId3"/>
          <a:stretch>
            <a:fillRect/>
          </a:stretch>
        </p:blipFill>
        <p:spPr>
          <a:xfrm>
            <a:off x="0" y="0"/>
            <a:ext cx="9144000" cy="549275"/>
          </a:xfrm>
          <a:prstGeom prst="rect">
            <a:avLst/>
          </a:prstGeom>
          <a:noFill/>
          <a:ln w="9525">
            <a:noFill/>
          </a:ln>
        </p:spPr>
      </p:pic>
      <p:pic>
        <p:nvPicPr>
          <p:cNvPr id="25605" name="图片 9" descr="课件标题图1.jpg"/>
          <p:cNvPicPr>
            <a:picLocks noChangeAspect="1"/>
          </p:cNvPicPr>
          <p:nvPr/>
        </p:nvPicPr>
        <p:blipFill>
          <a:blip r:embed="rId3"/>
          <a:stretch>
            <a:fillRect/>
          </a:stretch>
        </p:blipFill>
        <p:spPr>
          <a:xfrm>
            <a:off x="0" y="0"/>
            <a:ext cx="9144000" cy="549275"/>
          </a:xfrm>
          <a:prstGeom prst="rect">
            <a:avLst/>
          </a:prstGeom>
          <a:noFill/>
          <a:ln w="9525">
            <a:noFill/>
          </a:ln>
        </p:spPr>
      </p:pic>
      <p:sp>
        <p:nvSpPr>
          <p:cNvPr id="2" name="标题 1"/>
          <p:cNvSpPr>
            <a:spLocks noGrp="1"/>
          </p:cNvSpPr>
          <p:nvPr>
            <p:ph type="title"/>
          </p:nvPr>
        </p:nvSpPr>
        <p:spPr>
          <a:xfrm>
            <a:off x="685800" y="1066800"/>
            <a:ext cx="7772400" cy="1066800"/>
          </a:xfrm>
          <a:prstGeom prst="rect">
            <a:avLst/>
          </a:prstGeom>
        </p:spPr>
        <p:txBody>
          <a:bodyPr/>
          <a:lstStyle>
            <a:lvl1pPr>
              <a:defRPr>
                <a:solidFill>
                  <a:srgbClr val="0070C0"/>
                </a:solidFill>
              </a:defRPr>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685800" y="2133600"/>
            <a:ext cx="7772400" cy="3810000"/>
          </a:xfrm>
          <a:prstGeom prst="rect">
            <a:avLst/>
          </a:prstGeom>
        </p:spPr>
        <p:txBody>
          <a:bodyPr/>
          <a:lstStyle>
            <a:lvl1pPr>
              <a:defRPr>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2" name="日期占位符 3"/>
          <p:cNvSpPr>
            <a:spLocks noGrp="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页脚占位符 4"/>
          <p:cNvSpPr>
            <a:spLocks noGrp="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36C7B4C-133A-42BB-ABAC-EDC1CE8097EC}"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85800" y="2133600"/>
            <a:ext cx="3810000" cy="3810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48200" y="2133600"/>
            <a:ext cx="3810000" cy="3810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showMasterSp="0">
  <p:cSld name="空白">
    <p:bg>
      <p:bgPr>
        <a:solidFill>
          <a:schemeClr val="bg1"/>
        </a:solidFill>
        <a:effectLst/>
      </p:bgPr>
    </p:bg>
    <p:spTree>
      <p:nvGrpSpPr>
        <p:cNvPr id="1" name=""/>
        <p:cNvGrpSpPr/>
        <p:nvPr/>
      </p:nvGrpSpPr>
      <p:grpSpPr>
        <a:xfrm>
          <a:off x="0" y="0"/>
          <a:ext cx="0" cy="0"/>
          <a:chOff x="0" y="0"/>
          <a:chExt cx="0" cy="0"/>
        </a:xfrm>
      </p:grpSpPr>
      <p:sp>
        <p:nvSpPr>
          <p:cNvPr id="26626" name="矩形 7"/>
          <p:cNvSpPr/>
          <p:nvPr userDrawn="1"/>
        </p:nvSpPr>
        <p:spPr>
          <a:xfrm>
            <a:off x="-12700" y="-9525"/>
            <a:ext cx="9183688" cy="720725"/>
          </a:xfrm>
          <a:prstGeom prst="rect">
            <a:avLst/>
          </a:prstGeom>
          <a:solidFill>
            <a:srgbClr val="5279A7"/>
          </a:solidFill>
          <a:ln w="9525">
            <a:noFill/>
          </a:ln>
        </p:spPr>
        <p:txBody>
          <a:bodyPr wrap="none" anchor="ctr" anchorCtr="0">
            <a:spAutoFit/>
          </a:bodyPr>
          <a:lstStyle/>
          <a:p>
            <a:pPr lvl="0" algn="ctr"/>
            <a:endParaRPr lang="zh-CN" altLang="en-US" dirty="0">
              <a:solidFill>
                <a:srgbClr val="000000"/>
              </a:solidFill>
              <a:latin typeface="Times New Roman" panose="02020603050405020304" pitchFamily="18" charset="0"/>
              <a:ea typeface="宋体" panose="02010600030101010101" pitchFamily="2" charset="-122"/>
            </a:endParaRPr>
          </a:p>
        </p:txBody>
      </p:sp>
      <p:pic>
        <p:nvPicPr>
          <p:cNvPr id="9" name="图片 8" descr="课件标题图1.jpg"/>
          <p:cNvPicPr>
            <a:picLocks noChangeAspect="1" noChangeArrowheads="1"/>
          </p:cNvPicPr>
          <p:nvPr/>
        </p:nvPicPr>
        <p:blipFill rotWithShape="1">
          <a:blip r:embed="rId2">
            <a:clrChange>
              <a:clrFrom>
                <a:srgbClr val="A51918"/>
              </a:clrFrom>
              <a:clrTo>
                <a:srgbClr val="A51918">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l="-1" r="68900"/>
          <a:stretch>
            <a:fillRect/>
          </a:stretch>
        </p:blipFill>
        <p:spPr bwMode="auto">
          <a:xfrm>
            <a:off x="0" y="71366"/>
            <a:ext cx="284375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矩形 9"/>
          <p:cNvSpPr/>
          <p:nvPr userDrawn="1"/>
        </p:nvSpPr>
        <p:spPr>
          <a:xfrm>
            <a:off x="4716463" y="115888"/>
            <a:ext cx="647700" cy="2089150"/>
          </a:xfrm>
          <a:prstGeom prst="rect">
            <a:avLst/>
          </a:prstGeom>
          <a:noFill/>
          <a:ln w="9525">
            <a:noFill/>
          </a:ln>
        </p:spPr>
        <p:txBody>
          <a:bodyPr wrap="none" anchor="ctr" anchorCtr="0">
            <a:spAutoFit/>
          </a:bodyPr>
          <a:lstStyle/>
          <a:p>
            <a:pPr lvl="0" algn="ctr"/>
            <a:endParaRPr lang="zh-CN" altLang="en-US" dirty="0">
              <a:solidFill>
                <a:srgbClr val="000000"/>
              </a:solidFill>
              <a:latin typeface="Times New Roman" panose="02020603050405020304" pitchFamily="18" charset="0"/>
              <a:ea typeface="宋体" panose="02010600030101010101" pitchFamily="2" charset="-122"/>
            </a:endParaRPr>
          </a:p>
        </p:txBody>
      </p:sp>
      <p:grpSp>
        <p:nvGrpSpPr>
          <p:cNvPr id="26629" name="组合 10"/>
          <p:cNvGrpSpPr/>
          <p:nvPr userDrawn="1"/>
        </p:nvGrpSpPr>
        <p:grpSpPr>
          <a:xfrm>
            <a:off x="-7937" y="620713"/>
            <a:ext cx="9163050" cy="6237287"/>
            <a:chOff x="-80689" y="620688"/>
            <a:chExt cx="9164379" cy="6237312"/>
          </a:xfrm>
        </p:grpSpPr>
        <p:pic>
          <p:nvPicPr>
            <p:cNvPr id="26630" name="图片 11"/>
            <p:cNvPicPr>
              <a:picLocks noChangeAspect="1"/>
            </p:cNvPicPr>
            <p:nvPr userDrawn="1"/>
          </p:nvPicPr>
          <p:blipFill>
            <a:blip r:embed="rId3"/>
            <a:srcRect r="2699"/>
            <a:stretch>
              <a:fillRect/>
            </a:stretch>
          </p:blipFill>
          <p:spPr>
            <a:xfrm flipH="1">
              <a:off x="-80689" y="620688"/>
              <a:ext cx="5184576" cy="432854"/>
            </a:xfrm>
            <a:prstGeom prst="rect">
              <a:avLst/>
            </a:prstGeom>
            <a:noFill/>
            <a:ln w="9525">
              <a:noFill/>
            </a:ln>
          </p:spPr>
        </p:pic>
        <p:pic>
          <p:nvPicPr>
            <p:cNvPr id="26631" name="图片 12"/>
            <p:cNvPicPr>
              <a:picLocks noChangeAspect="1"/>
            </p:cNvPicPr>
            <p:nvPr userDrawn="1"/>
          </p:nvPicPr>
          <p:blipFill>
            <a:blip r:embed="rId4"/>
            <a:srcRect l="21623" b="43584"/>
            <a:stretch>
              <a:fillRect/>
            </a:stretch>
          </p:blipFill>
          <p:spPr>
            <a:xfrm flipH="1">
              <a:off x="4907452" y="6617237"/>
              <a:ext cx="4176238" cy="240763"/>
            </a:xfrm>
            <a:prstGeom prst="rect">
              <a:avLst/>
            </a:prstGeom>
            <a:noFill/>
            <a:ln w="9525">
              <a:noFill/>
            </a:ln>
          </p:spPr>
        </p:pic>
      </p:grpSp>
      <p:sp>
        <p:nvSpPr>
          <p:cNvPr id="14" name="日期占位符 1"/>
          <p:cNvSpPr>
            <a:spLocks noGrp="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5" name="页脚占位符 2"/>
          <p:cNvSpPr>
            <a:spLocks noGrp="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6" name="灯片编号占位符 3"/>
          <p:cNvSpPr>
            <a:spLocks noGrp="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0672650-27C9-4F79-BFA2-C9DEAC100423}"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1" hangingPunct="1">
              <a:lnSpc>
                <a:spcPct val="100000"/>
              </a:lnSpc>
              <a:spcBef>
                <a:spcPct val="20000"/>
              </a:spcBef>
              <a:spcAft>
                <a:spcPct val="0"/>
              </a:spcAft>
              <a:buClrTx/>
              <a:buSzTx/>
              <a:buFontTx/>
              <a:buNone/>
              <a:defRPr/>
            </a:pPr>
            <a:r>
              <a:rPr kumimoji="0" lang="zh-CN" altLang="en-US" sz="3200" b="0" i="0" u="none" strike="noStrike" kern="0" cap="none" spc="0" normalizeH="0" baseline="0" noProof="0">
                <a:ln>
                  <a:noFill/>
                </a:ln>
                <a:solidFill>
                  <a:srgbClr val="0070C0"/>
                </a:solidFill>
                <a:effectLst/>
                <a:uLnTx/>
                <a:uFillTx/>
                <a:latin typeface="+mn-lt"/>
                <a:ea typeface="+mn-ea"/>
                <a:cs typeface="-소망M"/>
              </a:rPr>
              <a:t>单击图标添加图片</a:t>
            </a:r>
            <a:endParaRPr kumimoji="0" lang="zh-CN" altLang="en-US" sz="3200" b="0" i="0" u="none" strike="noStrike" kern="0" cap="none" spc="0" normalizeH="0" baseline="0" noProof="0">
              <a:ln>
                <a:noFill/>
              </a:ln>
              <a:solidFill>
                <a:srgbClr val="0070C0"/>
              </a:solidFill>
              <a:effectLst/>
              <a:uLnTx/>
              <a:uFillTx/>
              <a:latin typeface="+mn-lt"/>
              <a:ea typeface="+mn-ea"/>
              <a:cs typeface="-소망M"/>
            </a:endParaRPr>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85800" y="2133600"/>
            <a:ext cx="7772400" cy="381000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1066800"/>
            <a:ext cx="1943100" cy="4876800"/>
          </a:xfrm>
          <a:prstGeom prst="rect">
            <a:avLst/>
          </a:prstGeo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85800" y="1066800"/>
            <a:ext cx="5676900" cy="487680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showMasterSp="0">
  <p:cSld name="标题和内容">
    <p:bg>
      <p:bgPr>
        <a:solidFill>
          <a:schemeClr val="bg1"/>
        </a:solidFill>
        <a:effectLst/>
      </p:bgPr>
    </p:bg>
    <p:spTree>
      <p:nvGrpSpPr>
        <p:cNvPr id="1" name=""/>
        <p:cNvGrpSpPr/>
        <p:nvPr/>
      </p:nvGrpSpPr>
      <p:grpSpPr>
        <a:xfrm>
          <a:off x="0" y="0"/>
          <a:ext cx="0" cy="0"/>
          <a:chOff x="0" y="0"/>
          <a:chExt cx="0" cy="0"/>
        </a:xfrm>
      </p:grpSpPr>
      <p:pic>
        <p:nvPicPr>
          <p:cNvPr id="27650" name="Picture 2"/>
          <p:cNvPicPr/>
          <p:nvPr/>
        </p:nvPicPr>
        <p:blipFill>
          <a:blip r:embed="rId2"/>
          <a:stretch>
            <a:fillRect/>
          </a:stretch>
        </p:blipFill>
        <p:spPr>
          <a:xfrm>
            <a:off x="-14287" y="0"/>
            <a:ext cx="9183687" cy="6873875"/>
          </a:xfrm>
          <a:prstGeom prst="rect">
            <a:avLst/>
          </a:prstGeom>
          <a:noFill/>
          <a:ln w="9525">
            <a:noFill/>
          </a:ln>
        </p:spPr>
      </p:pic>
      <p:sp>
        <p:nvSpPr>
          <p:cNvPr id="9" name="Freeform 8"/>
          <p:cNvSpPr>
            <a:spLocks noChangeArrowheads="1"/>
          </p:cNvSpPr>
          <p:nvPr/>
        </p:nvSpPr>
        <p:spPr bwMode="auto">
          <a:xfrm>
            <a:off x="2990850" y="571500"/>
            <a:ext cx="304800" cy="293688"/>
          </a:xfrm>
          <a:custGeom>
            <a:avLst/>
            <a:gdLst>
              <a:gd name="T0" fmla="*/ 28 w 130"/>
              <a:gd name="T1" fmla="*/ 62 h 125"/>
              <a:gd name="T2" fmla="*/ 37 w 130"/>
              <a:gd name="T3" fmla="*/ 56 h 125"/>
              <a:gd name="T4" fmla="*/ 31 w 130"/>
              <a:gd name="T5" fmla="*/ 46 h 125"/>
              <a:gd name="T6" fmla="*/ 19 w 130"/>
              <a:gd name="T7" fmla="*/ 47 h 125"/>
              <a:gd name="T8" fmla="*/ 9 w 130"/>
              <a:gd name="T9" fmla="*/ 33 h 125"/>
              <a:gd name="T10" fmla="*/ 24 w 130"/>
              <a:gd name="T11" fmla="*/ 22 h 125"/>
              <a:gd name="T12" fmla="*/ 36 w 130"/>
              <a:gd name="T13" fmla="*/ 37 h 125"/>
              <a:gd name="T14" fmla="*/ 47 w 130"/>
              <a:gd name="T15" fmla="*/ 38 h 125"/>
              <a:gd name="T16" fmla="*/ 48 w 130"/>
              <a:gd name="T17" fmla="*/ 27 h 125"/>
              <a:gd name="T18" fmla="*/ 39 w 130"/>
              <a:gd name="T19" fmla="*/ 20 h 125"/>
              <a:gd name="T20" fmla="*/ 41 w 130"/>
              <a:gd name="T21" fmla="*/ 3 h 125"/>
              <a:gd name="T22" fmla="*/ 59 w 130"/>
              <a:gd name="T23" fmla="*/ 4 h 125"/>
              <a:gd name="T24" fmla="*/ 58 w 130"/>
              <a:gd name="T25" fmla="*/ 24 h 125"/>
              <a:gd name="T26" fmla="*/ 66 w 130"/>
              <a:gd name="T27" fmla="*/ 31 h 125"/>
              <a:gd name="T28" fmla="*/ 74 w 130"/>
              <a:gd name="T29" fmla="*/ 24 h 125"/>
              <a:gd name="T30" fmla="*/ 71 w 130"/>
              <a:gd name="T31" fmla="*/ 12 h 125"/>
              <a:gd name="T32" fmla="*/ 84 w 130"/>
              <a:gd name="T33" fmla="*/ 0 h 125"/>
              <a:gd name="T34" fmla="*/ 97 w 130"/>
              <a:gd name="T35" fmla="*/ 12 h 125"/>
              <a:gd name="T36" fmla="*/ 84 w 130"/>
              <a:gd name="T37" fmla="*/ 27 h 125"/>
              <a:gd name="T38" fmla="*/ 85 w 130"/>
              <a:gd name="T39" fmla="*/ 39 h 125"/>
              <a:gd name="T40" fmla="*/ 96 w 130"/>
              <a:gd name="T41" fmla="*/ 37 h 125"/>
              <a:gd name="T42" fmla="*/ 101 w 130"/>
              <a:gd name="T43" fmla="*/ 27 h 125"/>
              <a:gd name="T44" fmla="*/ 119 w 130"/>
              <a:gd name="T45" fmla="*/ 26 h 125"/>
              <a:gd name="T46" fmla="*/ 121 w 130"/>
              <a:gd name="T47" fmla="*/ 44 h 125"/>
              <a:gd name="T48" fmla="*/ 102 w 130"/>
              <a:gd name="T49" fmla="*/ 47 h 125"/>
              <a:gd name="T50" fmla="*/ 104 w 130"/>
              <a:gd name="T51" fmla="*/ 62 h 125"/>
              <a:gd name="T52" fmla="*/ 114 w 130"/>
              <a:gd name="T53" fmla="*/ 58 h 125"/>
              <a:gd name="T54" fmla="*/ 129 w 130"/>
              <a:gd name="T55" fmla="*/ 68 h 125"/>
              <a:gd name="T56" fmla="*/ 119 w 130"/>
              <a:gd name="T57" fmla="*/ 83 h 125"/>
              <a:gd name="T58" fmla="*/ 102 w 130"/>
              <a:gd name="T59" fmla="*/ 73 h 125"/>
              <a:gd name="T60" fmla="*/ 91 w 130"/>
              <a:gd name="T61" fmla="*/ 76 h 125"/>
              <a:gd name="T62" fmla="*/ 94 w 130"/>
              <a:gd name="T63" fmla="*/ 87 h 125"/>
              <a:gd name="T64" fmla="*/ 105 w 130"/>
              <a:gd name="T65" fmla="*/ 89 h 125"/>
              <a:gd name="T66" fmla="*/ 110 w 130"/>
              <a:gd name="T67" fmla="*/ 107 h 125"/>
              <a:gd name="T68" fmla="*/ 92 w 130"/>
              <a:gd name="T69" fmla="*/ 112 h 125"/>
              <a:gd name="T70" fmla="*/ 86 w 130"/>
              <a:gd name="T71" fmla="*/ 93 h 125"/>
              <a:gd name="T72" fmla="*/ 76 w 130"/>
              <a:gd name="T73" fmla="*/ 89 h 125"/>
              <a:gd name="T74" fmla="*/ 71 w 130"/>
              <a:gd name="T75" fmla="*/ 99 h 125"/>
              <a:gd name="T76" fmla="*/ 78 w 130"/>
              <a:gd name="T77" fmla="*/ 108 h 125"/>
              <a:gd name="T78" fmla="*/ 70 w 130"/>
              <a:gd name="T79" fmla="*/ 124 h 125"/>
              <a:gd name="T80" fmla="*/ 54 w 130"/>
              <a:gd name="T81" fmla="*/ 117 h 125"/>
              <a:gd name="T82" fmla="*/ 60 w 130"/>
              <a:gd name="T83" fmla="*/ 99 h 125"/>
              <a:gd name="T84" fmla="*/ 56 w 130"/>
              <a:gd name="T85" fmla="*/ 88 h 125"/>
              <a:gd name="T86" fmla="*/ 46 w 130"/>
              <a:gd name="T87" fmla="*/ 93 h 125"/>
              <a:gd name="T88" fmla="*/ 45 w 130"/>
              <a:gd name="T89" fmla="*/ 104 h 125"/>
              <a:gd name="T90" fmla="*/ 28 w 130"/>
              <a:gd name="T91" fmla="*/ 112 h 125"/>
              <a:gd name="T92" fmla="*/ 34 w 130"/>
              <a:gd name="T93" fmla="*/ 87 h 125"/>
              <a:gd name="T94" fmla="*/ 38 w 130"/>
              <a:gd name="T95" fmla="*/ 86 h 125"/>
              <a:gd name="T96" fmla="*/ 26 w 130"/>
              <a:gd name="T97" fmla="*/ 76 h 125"/>
              <a:gd name="T98" fmla="*/ 9 w 130"/>
              <a:gd name="T99" fmla="*/ 5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0" h="125">
                <a:moveTo>
                  <a:pt x="19" y="57"/>
                </a:moveTo>
                <a:cubicBezTo>
                  <a:pt x="21" y="60"/>
                  <a:pt x="24" y="61"/>
                  <a:pt x="28" y="62"/>
                </a:cubicBezTo>
                <a:cubicBezTo>
                  <a:pt x="30" y="62"/>
                  <a:pt x="32" y="62"/>
                  <a:pt x="34" y="61"/>
                </a:cubicBezTo>
                <a:cubicBezTo>
                  <a:pt x="36" y="59"/>
                  <a:pt x="37" y="58"/>
                  <a:pt x="37" y="56"/>
                </a:cubicBezTo>
                <a:cubicBezTo>
                  <a:pt x="38" y="53"/>
                  <a:pt x="37" y="51"/>
                  <a:pt x="36" y="50"/>
                </a:cubicBezTo>
                <a:cubicBezTo>
                  <a:pt x="35" y="48"/>
                  <a:pt x="33" y="47"/>
                  <a:pt x="31" y="46"/>
                </a:cubicBezTo>
                <a:cubicBezTo>
                  <a:pt x="29" y="46"/>
                  <a:pt x="27" y="46"/>
                  <a:pt x="25" y="47"/>
                </a:cubicBezTo>
                <a:cubicBezTo>
                  <a:pt x="23" y="48"/>
                  <a:pt x="21" y="48"/>
                  <a:pt x="19" y="47"/>
                </a:cubicBezTo>
                <a:cubicBezTo>
                  <a:pt x="16" y="47"/>
                  <a:pt x="13" y="45"/>
                  <a:pt x="11" y="42"/>
                </a:cubicBezTo>
                <a:cubicBezTo>
                  <a:pt x="9" y="39"/>
                  <a:pt x="8" y="36"/>
                  <a:pt x="9" y="33"/>
                </a:cubicBezTo>
                <a:cubicBezTo>
                  <a:pt x="10" y="29"/>
                  <a:pt x="11" y="27"/>
                  <a:pt x="14" y="24"/>
                </a:cubicBezTo>
                <a:cubicBezTo>
                  <a:pt x="17" y="22"/>
                  <a:pt x="20" y="22"/>
                  <a:pt x="24" y="22"/>
                </a:cubicBezTo>
                <a:cubicBezTo>
                  <a:pt x="29" y="23"/>
                  <a:pt x="32" y="25"/>
                  <a:pt x="32" y="28"/>
                </a:cubicBezTo>
                <a:cubicBezTo>
                  <a:pt x="32" y="31"/>
                  <a:pt x="34" y="34"/>
                  <a:pt x="36" y="37"/>
                </a:cubicBezTo>
                <a:cubicBezTo>
                  <a:pt x="38" y="39"/>
                  <a:pt x="39" y="40"/>
                  <a:pt x="42" y="40"/>
                </a:cubicBezTo>
                <a:cubicBezTo>
                  <a:pt x="44" y="40"/>
                  <a:pt x="46" y="40"/>
                  <a:pt x="47" y="38"/>
                </a:cubicBezTo>
                <a:cubicBezTo>
                  <a:pt x="49" y="37"/>
                  <a:pt x="50" y="35"/>
                  <a:pt x="50" y="33"/>
                </a:cubicBezTo>
                <a:cubicBezTo>
                  <a:pt x="50" y="31"/>
                  <a:pt x="50" y="29"/>
                  <a:pt x="48" y="27"/>
                </a:cubicBezTo>
                <a:cubicBezTo>
                  <a:pt x="47" y="26"/>
                  <a:pt x="46" y="24"/>
                  <a:pt x="44" y="24"/>
                </a:cubicBezTo>
                <a:cubicBezTo>
                  <a:pt x="42" y="23"/>
                  <a:pt x="40" y="22"/>
                  <a:pt x="39" y="20"/>
                </a:cubicBezTo>
                <a:cubicBezTo>
                  <a:pt x="37" y="18"/>
                  <a:pt x="36" y="15"/>
                  <a:pt x="36" y="11"/>
                </a:cubicBezTo>
                <a:cubicBezTo>
                  <a:pt x="37" y="8"/>
                  <a:pt x="38" y="5"/>
                  <a:pt x="41" y="3"/>
                </a:cubicBezTo>
                <a:cubicBezTo>
                  <a:pt x="43" y="0"/>
                  <a:pt x="46" y="0"/>
                  <a:pt x="50" y="0"/>
                </a:cubicBezTo>
                <a:cubicBezTo>
                  <a:pt x="54" y="0"/>
                  <a:pt x="56" y="1"/>
                  <a:pt x="59" y="4"/>
                </a:cubicBezTo>
                <a:cubicBezTo>
                  <a:pt x="62" y="8"/>
                  <a:pt x="63" y="12"/>
                  <a:pt x="61" y="14"/>
                </a:cubicBezTo>
                <a:cubicBezTo>
                  <a:pt x="59" y="17"/>
                  <a:pt x="58" y="20"/>
                  <a:pt x="58" y="24"/>
                </a:cubicBezTo>
                <a:cubicBezTo>
                  <a:pt x="58" y="26"/>
                  <a:pt x="59" y="28"/>
                  <a:pt x="61" y="29"/>
                </a:cubicBezTo>
                <a:cubicBezTo>
                  <a:pt x="62" y="31"/>
                  <a:pt x="64" y="31"/>
                  <a:pt x="66" y="31"/>
                </a:cubicBezTo>
                <a:cubicBezTo>
                  <a:pt x="69" y="31"/>
                  <a:pt x="70" y="31"/>
                  <a:pt x="72" y="29"/>
                </a:cubicBezTo>
                <a:cubicBezTo>
                  <a:pt x="74" y="28"/>
                  <a:pt x="74" y="26"/>
                  <a:pt x="74" y="24"/>
                </a:cubicBezTo>
                <a:cubicBezTo>
                  <a:pt x="74" y="22"/>
                  <a:pt x="74" y="20"/>
                  <a:pt x="73" y="18"/>
                </a:cubicBezTo>
                <a:cubicBezTo>
                  <a:pt x="72" y="16"/>
                  <a:pt x="71" y="14"/>
                  <a:pt x="71" y="12"/>
                </a:cubicBezTo>
                <a:cubicBezTo>
                  <a:pt x="71" y="9"/>
                  <a:pt x="73" y="6"/>
                  <a:pt x="75" y="3"/>
                </a:cubicBezTo>
                <a:cubicBezTo>
                  <a:pt x="77" y="1"/>
                  <a:pt x="80" y="0"/>
                  <a:pt x="84" y="0"/>
                </a:cubicBezTo>
                <a:cubicBezTo>
                  <a:pt x="88" y="0"/>
                  <a:pt x="91" y="1"/>
                  <a:pt x="93" y="3"/>
                </a:cubicBezTo>
                <a:cubicBezTo>
                  <a:pt x="96" y="6"/>
                  <a:pt x="97" y="9"/>
                  <a:pt x="97" y="12"/>
                </a:cubicBezTo>
                <a:cubicBezTo>
                  <a:pt x="97" y="18"/>
                  <a:pt x="95" y="21"/>
                  <a:pt x="92" y="22"/>
                </a:cubicBezTo>
                <a:cubicBezTo>
                  <a:pt x="89" y="23"/>
                  <a:pt x="87" y="24"/>
                  <a:pt x="84" y="27"/>
                </a:cubicBezTo>
                <a:cubicBezTo>
                  <a:pt x="83" y="29"/>
                  <a:pt x="82" y="31"/>
                  <a:pt x="82" y="33"/>
                </a:cubicBezTo>
                <a:cubicBezTo>
                  <a:pt x="83" y="35"/>
                  <a:pt x="84" y="37"/>
                  <a:pt x="85" y="39"/>
                </a:cubicBezTo>
                <a:cubicBezTo>
                  <a:pt x="87" y="40"/>
                  <a:pt x="89" y="41"/>
                  <a:pt x="91" y="40"/>
                </a:cubicBezTo>
                <a:cubicBezTo>
                  <a:pt x="93" y="40"/>
                  <a:pt x="95" y="39"/>
                  <a:pt x="96" y="37"/>
                </a:cubicBezTo>
                <a:cubicBezTo>
                  <a:pt x="98" y="36"/>
                  <a:pt x="98" y="34"/>
                  <a:pt x="99" y="32"/>
                </a:cubicBezTo>
                <a:cubicBezTo>
                  <a:pt x="99" y="31"/>
                  <a:pt x="100" y="29"/>
                  <a:pt x="101" y="27"/>
                </a:cubicBezTo>
                <a:cubicBezTo>
                  <a:pt x="103" y="25"/>
                  <a:pt x="106" y="23"/>
                  <a:pt x="110" y="23"/>
                </a:cubicBezTo>
                <a:cubicBezTo>
                  <a:pt x="113" y="22"/>
                  <a:pt x="116" y="23"/>
                  <a:pt x="119" y="26"/>
                </a:cubicBezTo>
                <a:cubicBezTo>
                  <a:pt x="122" y="28"/>
                  <a:pt x="123" y="31"/>
                  <a:pt x="124" y="34"/>
                </a:cubicBezTo>
                <a:cubicBezTo>
                  <a:pt x="124" y="38"/>
                  <a:pt x="123" y="41"/>
                  <a:pt x="121" y="44"/>
                </a:cubicBezTo>
                <a:cubicBezTo>
                  <a:pt x="117" y="48"/>
                  <a:pt x="114" y="50"/>
                  <a:pt x="111" y="48"/>
                </a:cubicBezTo>
                <a:cubicBezTo>
                  <a:pt x="108" y="46"/>
                  <a:pt x="105" y="46"/>
                  <a:pt x="102" y="47"/>
                </a:cubicBezTo>
                <a:cubicBezTo>
                  <a:pt x="96" y="48"/>
                  <a:pt x="94" y="51"/>
                  <a:pt x="95" y="56"/>
                </a:cubicBezTo>
                <a:cubicBezTo>
                  <a:pt x="96" y="61"/>
                  <a:pt x="99" y="63"/>
                  <a:pt x="104" y="62"/>
                </a:cubicBezTo>
                <a:cubicBezTo>
                  <a:pt x="106" y="62"/>
                  <a:pt x="108" y="61"/>
                  <a:pt x="109" y="60"/>
                </a:cubicBezTo>
                <a:cubicBezTo>
                  <a:pt x="111" y="59"/>
                  <a:pt x="112" y="58"/>
                  <a:pt x="114" y="58"/>
                </a:cubicBezTo>
                <a:cubicBezTo>
                  <a:pt x="118" y="57"/>
                  <a:pt x="121" y="58"/>
                  <a:pt x="124" y="60"/>
                </a:cubicBezTo>
                <a:cubicBezTo>
                  <a:pt x="127" y="62"/>
                  <a:pt x="129" y="65"/>
                  <a:pt x="129" y="68"/>
                </a:cubicBezTo>
                <a:cubicBezTo>
                  <a:pt x="130" y="71"/>
                  <a:pt x="129" y="75"/>
                  <a:pt x="127" y="78"/>
                </a:cubicBezTo>
                <a:cubicBezTo>
                  <a:pt x="125" y="81"/>
                  <a:pt x="122" y="82"/>
                  <a:pt x="119" y="83"/>
                </a:cubicBezTo>
                <a:cubicBezTo>
                  <a:pt x="113" y="84"/>
                  <a:pt x="110" y="83"/>
                  <a:pt x="109" y="80"/>
                </a:cubicBezTo>
                <a:cubicBezTo>
                  <a:pt x="108" y="77"/>
                  <a:pt x="106" y="75"/>
                  <a:pt x="102" y="73"/>
                </a:cubicBezTo>
                <a:cubicBezTo>
                  <a:pt x="100" y="72"/>
                  <a:pt x="98" y="72"/>
                  <a:pt x="96" y="72"/>
                </a:cubicBezTo>
                <a:cubicBezTo>
                  <a:pt x="94" y="73"/>
                  <a:pt x="92" y="74"/>
                  <a:pt x="91" y="76"/>
                </a:cubicBezTo>
                <a:cubicBezTo>
                  <a:pt x="90" y="78"/>
                  <a:pt x="90" y="80"/>
                  <a:pt x="91" y="82"/>
                </a:cubicBezTo>
                <a:cubicBezTo>
                  <a:pt x="91" y="84"/>
                  <a:pt x="92" y="86"/>
                  <a:pt x="94" y="87"/>
                </a:cubicBezTo>
                <a:cubicBezTo>
                  <a:pt x="96" y="88"/>
                  <a:pt x="98" y="88"/>
                  <a:pt x="100" y="88"/>
                </a:cubicBezTo>
                <a:cubicBezTo>
                  <a:pt x="101" y="88"/>
                  <a:pt x="103" y="88"/>
                  <a:pt x="105" y="89"/>
                </a:cubicBezTo>
                <a:cubicBezTo>
                  <a:pt x="108" y="91"/>
                  <a:pt x="110" y="94"/>
                  <a:pt x="111" y="97"/>
                </a:cubicBezTo>
                <a:cubicBezTo>
                  <a:pt x="112" y="101"/>
                  <a:pt x="112" y="104"/>
                  <a:pt x="110" y="107"/>
                </a:cubicBezTo>
                <a:cubicBezTo>
                  <a:pt x="108" y="110"/>
                  <a:pt x="106" y="112"/>
                  <a:pt x="102" y="113"/>
                </a:cubicBezTo>
                <a:cubicBezTo>
                  <a:pt x="99" y="114"/>
                  <a:pt x="95" y="113"/>
                  <a:pt x="92" y="112"/>
                </a:cubicBezTo>
                <a:cubicBezTo>
                  <a:pt x="88" y="109"/>
                  <a:pt x="86" y="106"/>
                  <a:pt x="87" y="103"/>
                </a:cubicBezTo>
                <a:cubicBezTo>
                  <a:pt x="88" y="100"/>
                  <a:pt x="87" y="97"/>
                  <a:pt x="86" y="93"/>
                </a:cubicBezTo>
                <a:cubicBezTo>
                  <a:pt x="85" y="91"/>
                  <a:pt x="84" y="90"/>
                  <a:pt x="82" y="89"/>
                </a:cubicBezTo>
                <a:cubicBezTo>
                  <a:pt x="80" y="88"/>
                  <a:pt x="78" y="88"/>
                  <a:pt x="76" y="89"/>
                </a:cubicBezTo>
                <a:cubicBezTo>
                  <a:pt x="74" y="89"/>
                  <a:pt x="72" y="91"/>
                  <a:pt x="71" y="93"/>
                </a:cubicBezTo>
                <a:cubicBezTo>
                  <a:pt x="71" y="95"/>
                  <a:pt x="71" y="97"/>
                  <a:pt x="71" y="99"/>
                </a:cubicBezTo>
                <a:cubicBezTo>
                  <a:pt x="72" y="100"/>
                  <a:pt x="73" y="102"/>
                  <a:pt x="74" y="103"/>
                </a:cubicBezTo>
                <a:cubicBezTo>
                  <a:pt x="76" y="104"/>
                  <a:pt x="77" y="106"/>
                  <a:pt x="78" y="108"/>
                </a:cubicBezTo>
                <a:cubicBezTo>
                  <a:pt x="79" y="111"/>
                  <a:pt x="79" y="114"/>
                  <a:pt x="77" y="118"/>
                </a:cubicBezTo>
                <a:cubicBezTo>
                  <a:pt x="76" y="121"/>
                  <a:pt x="73" y="123"/>
                  <a:pt x="70" y="124"/>
                </a:cubicBezTo>
                <a:cubicBezTo>
                  <a:pt x="67" y="125"/>
                  <a:pt x="64" y="125"/>
                  <a:pt x="61" y="124"/>
                </a:cubicBezTo>
                <a:cubicBezTo>
                  <a:pt x="57" y="122"/>
                  <a:pt x="55" y="120"/>
                  <a:pt x="54" y="117"/>
                </a:cubicBezTo>
                <a:cubicBezTo>
                  <a:pt x="52" y="111"/>
                  <a:pt x="52" y="108"/>
                  <a:pt x="55" y="106"/>
                </a:cubicBezTo>
                <a:cubicBezTo>
                  <a:pt x="57" y="105"/>
                  <a:pt x="59" y="102"/>
                  <a:pt x="60" y="99"/>
                </a:cubicBezTo>
                <a:cubicBezTo>
                  <a:pt x="61" y="97"/>
                  <a:pt x="61" y="95"/>
                  <a:pt x="60" y="93"/>
                </a:cubicBezTo>
                <a:cubicBezTo>
                  <a:pt x="59" y="91"/>
                  <a:pt x="58" y="89"/>
                  <a:pt x="56" y="88"/>
                </a:cubicBezTo>
                <a:cubicBezTo>
                  <a:pt x="54" y="88"/>
                  <a:pt x="52" y="88"/>
                  <a:pt x="50" y="89"/>
                </a:cubicBezTo>
                <a:cubicBezTo>
                  <a:pt x="48" y="90"/>
                  <a:pt x="46" y="91"/>
                  <a:pt x="46" y="93"/>
                </a:cubicBezTo>
                <a:cubicBezTo>
                  <a:pt x="45" y="95"/>
                  <a:pt x="45" y="97"/>
                  <a:pt x="45" y="99"/>
                </a:cubicBezTo>
                <a:cubicBezTo>
                  <a:pt x="45" y="100"/>
                  <a:pt x="45" y="102"/>
                  <a:pt x="45" y="104"/>
                </a:cubicBezTo>
                <a:cubicBezTo>
                  <a:pt x="43" y="107"/>
                  <a:pt x="41" y="110"/>
                  <a:pt x="38" y="111"/>
                </a:cubicBezTo>
                <a:cubicBezTo>
                  <a:pt x="35" y="113"/>
                  <a:pt x="32" y="113"/>
                  <a:pt x="28" y="112"/>
                </a:cubicBezTo>
                <a:cubicBezTo>
                  <a:pt x="22" y="110"/>
                  <a:pt x="19" y="105"/>
                  <a:pt x="20" y="98"/>
                </a:cubicBezTo>
                <a:cubicBezTo>
                  <a:pt x="21" y="91"/>
                  <a:pt x="26" y="87"/>
                  <a:pt x="34" y="87"/>
                </a:cubicBezTo>
                <a:cubicBezTo>
                  <a:pt x="34" y="87"/>
                  <a:pt x="35" y="87"/>
                  <a:pt x="36" y="87"/>
                </a:cubicBezTo>
                <a:cubicBezTo>
                  <a:pt x="36" y="87"/>
                  <a:pt x="37" y="87"/>
                  <a:pt x="38" y="86"/>
                </a:cubicBezTo>
                <a:cubicBezTo>
                  <a:pt x="43" y="83"/>
                  <a:pt x="44" y="79"/>
                  <a:pt x="39" y="74"/>
                </a:cubicBezTo>
                <a:cubicBezTo>
                  <a:pt x="35" y="69"/>
                  <a:pt x="31" y="69"/>
                  <a:pt x="26" y="76"/>
                </a:cubicBezTo>
                <a:cubicBezTo>
                  <a:pt x="20" y="85"/>
                  <a:pt x="13" y="86"/>
                  <a:pt x="6" y="78"/>
                </a:cubicBezTo>
                <a:cubicBezTo>
                  <a:pt x="0" y="70"/>
                  <a:pt x="1" y="63"/>
                  <a:pt x="9" y="58"/>
                </a:cubicBezTo>
                <a:cubicBezTo>
                  <a:pt x="14" y="56"/>
                  <a:pt x="17" y="55"/>
                  <a:pt x="19" y="57"/>
                </a:cubicBezTo>
                <a:close/>
              </a:path>
            </a:pathLst>
          </a:custGeom>
          <a:solidFill>
            <a:srgbClr val="FFCC99">
              <a:alpha val="50195"/>
            </a:srgbClr>
          </a:solidFill>
          <a:ln>
            <a:noFill/>
          </a:ln>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27652" name="图片 8" descr="课件标题图1.jpg"/>
          <p:cNvPicPr>
            <a:picLocks noChangeAspect="1"/>
          </p:cNvPicPr>
          <p:nvPr/>
        </p:nvPicPr>
        <p:blipFill>
          <a:blip r:embed="rId3"/>
          <a:stretch>
            <a:fillRect/>
          </a:stretch>
        </p:blipFill>
        <p:spPr>
          <a:xfrm>
            <a:off x="0" y="0"/>
            <a:ext cx="9144000" cy="549275"/>
          </a:xfrm>
          <a:prstGeom prst="rect">
            <a:avLst/>
          </a:prstGeom>
          <a:noFill/>
          <a:ln w="9525">
            <a:noFill/>
          </a:ln>
        </p:spPr>
      </p:pic>
      <p:pic>
        <p:nvPicPr>
          <p:cNvPr id="27653" name="图片 9" descr="课件标题图1.jpg"/>
          <p:cNvPicPr>
            <a:picLocks noChangeAspect="1"/>
          </p:cNvPicPr>
          <p:nvPr/>
        </p:nvPicPr>
        <p:blipFill>
          <a:blip r:embed="rId3"/>
          <a:stretch>
            <a:fillRect/>
          </a:stretch>
        </p:blipFill>
        <p:spPr>
          <a:xfrm>
            <a:off x="0" y="0"/>
            <a:ext cx="9144000" cy="549275"/>
          </a:xfrm>
          <a:prstGeom prst="rect">
            <a:avLst/>
          </a:prstGeom>
          <a:noFill/>
          <a:ln w="9525">
            <a:noFill/>
          </a:ln>
        </p:spPr>
      </p:pic>
      <p:sp>
        <p:nvSpPr>
          <p:cNvPr id="2" name="标题 1"/>
          <p:cNvSpPr>
            <a:spLocks noGrp="1"/>
          </p:cNvSpPr>
          <p:nvPr>
            <p:ph type="title"/>
          </p:nvPr>
        </p:nvSpPr>
        <p:spPr>
          <a:xfrm>
            <a:off x="685800" y="1066800"/>
            <a:ext cx="7772400" cy="1066800"/>
          </a:xfrm>
          <a:prstGeom prst="rect">
            <a:avLst/>
          </a:prstGeom>
        </p:spPr>
        <p:txBody>
          <a:bodyPr/>
          <a:lstStyle>
            <a:lvl1pPr>
              <a:defRPr>
                <a:solidFill>
                  <a:srgbClr val="0070C0"/>
                </a:solidFill>
              </a:defRPr>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685800" y="2133600"/>
            <a:ext cx="7772400" cy="3810000"/>
          </a:xfrm>
          <a:prstGeom prst="rect">
            <a:avLst/>
          </a:prstGeom>
        </p:spPr>
        <p:txBody>
          <a:bodyPr/>
          <a:lstStyle>
            <a:lvl1pPr>
              <a:defRPr>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2" name="日期占位符 3"/>
          <p:cNvSpPr>
            <a:spLocks noGrp="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页脚占位符 4"/>
          <p:cNvSpPr>
            <a:spLocks noGrp="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36C7B4C-133A-42BB-ABAC-EDC1CE8097EC}"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85800" y="2133600"/>
            <a:ext cx="3810000" cy="3810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48200" y="2133600"/>
            <a:ext cx="3810000" cy="3810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showMasterSp="0">
  <p:cSld name="空白">
    <p:bg>
      <p:bgPr>
        <a:solidFill>
          <a:schemeClr val="bg1"/>
        </a:solidFill>
        <a:effectLst/>
      </p:bgPr>
    </p:bg>
    <p:spTree>
      <p:nvGrpSpPr>
        <p:cNvPr id="1" name=""/>
        <p:cNvGrpSpPr/>
        <p:nvPr/>
      </p:nvGrpSpPr>
      <p:grpSpPr>
        <a:xfrm>
          <a:off x="0" y="0"/>
          <a:ext cx="0" cy="0"/>
          <a:chOff x="0" y="0"/>
          <a:chExt cx="0" cy="0"/>
        </a:xfrm>
      </p:grpSpPr>
      <p:sp>
        <p:nvSpPr>
          <p:cNvPr id="28674" name="矩形 7"/>
          <p:cNvSpPr/>
          <p:nvPr userDrawn="1"/>
        </p:nvSpPr>
        <p:spPr>
          <a:xfrm>
            <a:off x="-12700" y="-9525"/>
            <a:ext cx="9183688" cy="720725"/>
          </a:xfrm>
          <a:prstGeom prst="rect">
            <a:avLst/>
          </a:prstGeom>
          <a:solidFill>
            <a:srgbClr val="5279A7"/>
          </a:solidFill>
          <a:ln w="9525">
            <a:noFill/>
          </a:ln>
        </p:spPr>
        <p:txBody>
          <a:bodyPr wrap="none" anchor="ctr" anchorCtr="0">
            <a:spAutoFit/>
          </a:bodyPr>
          <a:lstStyle/>
          <a:p>
            <a:pPr lvl="0" algn="ctr"/>
            <a:endParaRPr lang="zh-CN" altLang="en-US" dirty="0">
              <a:solidFill>
                <a:srgbClr val="000000"/>
              </a:solidFill>
              <a:latin typeface="Times New Roman" panose="02020603050405020304" pitchFamily="18" charset="0"/>
              <a:ea typeface="宋体" panose="02010600030101010101" pitchFamily="2" charset="-122"/>
            </a:endParaRPr>
          </a:p>
        </p:txBody>
      </p:sp>
      <p:pic>
        <p:nvPicPr>
          <p:cNvPr id="9" name="图片 8" descr="课件标题图1.jpg"/>
          <p:cNvPicPr>
            <a:picLocks noChangeAspect="1" noChangeArrowheads="1"/>
          </p:cNvPicPr>
          <p:nvPr/>
        </p:nvPicPr>
        <p:blipFill rotWithShape="1">
          <a:blip r:embed="rId2">
            <a:clrChange>
              <a:clrFrom>
                <a:srgbClr val="A51918"/>
              </a:clrFrom>
              <a:clrTo>
                <a:srgbClr val="A51918">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l="-1" r="68900"/>
          <a:stretch>
            <a:fillRect/>
          </a:stretch>
        </p:blipFill>
        <p:spPr bwMode="auto">
          <a:xfrm>
            <a:off x="0" y="71367"/>
            <a:ext cx="284375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矩形 9"/>
          <p:cNvSpPr/>
          <p:nvPr userDrawn="1"/>
        </p:nvSpPr>
        <p:spPr>
          <a:xfrm>
            <a:off x="4716463" y="115888"/>
            <a:ext cx="647700" cy="2089150"/>
          </a:xfrm>
          <a:prstGeom prst="rect">
            <a:avLst/>
          </a:prstGeom>
          <a:noFill/>
          <a:ln w="9525">
            <a:noFill/>
          </a:ln>
        </p:spPr>
        <p:txBody>
          <a:bodyPr wrap="none" anchor="ctr" anchorCtr="0">
            <a:spAutoFit/>
          </a:bodyPr>
          <a:lstStyle/>
          <a:p>
            <a:pPr lvl="0" algn="ctr"/>
            <a:endParaRPr lang="zh-CN" altLang="en-US" dirty="0">
              <a:solidFill>
                <a:srgbClr val="000000"/>
              </a:solidFill>
              <a:latin typeface="Times New Roman" panose="02020603050405020304" pitchFamily="18" charset="0"/>
              <a:ea typeface="宋体" panose="02010600030101010101" pitchFamily="2" charset="-122"/>
            </a:endParaRPr>
          </a:p>
        </p:txBody>
      </p:sp>
      <p:grpSp>
        <p:nvGrpSpPr>
          <p:cNvPr id="28677" name="组合 10"/>
          <p:cNvGrpSpPr/>
          <p:nvPr userDrawn="1"/>
        </p:nvGrpSpPr>
        <p:grpSpPr>
          <a:xfrm>
            <a:off x="-7937" y="620713"/>
            <a:ext cx="9163050" cy="6237287"/>
            <a:chOff x="-80689" y="620688"/>
            <a:chExt cx="9164379" cy="6237312"/>
          </a:xfrm>
        </p:grpSpPr>
        <p:pic>
          <p:nvPicPr>
            <p:cNvPr id="28678" name="图片 11"/>
            <p:cNvPicPr>
              <a:picLocks noChangeAspect="1"/>
            </p:cNvPicPr>
            <p:nvPr userDrawn="1"/>
          </p:nvPicPr>
          <p:blipFill>
            <a:blip r:embed="rId3"/>
            <a:srcRect r="2699"/>
            <a:stretch>
              <a:fillRect/>
            </a:stretch>
          </p:blipFill>
          <p:spPr>
            <a:xfrm flipH="1">
              <a:off x="-80689" y="620688"/>
              <a:ext cx="5184576" cy="432854"/>
            </a:xfrm>
            <a:prstGeom prst="rect">
              <a:avLst/>
            </a:prstGeom>
            <a:noFill/>
            <a:ln w="9525">
              <a:noFill/>
            </a:ln>
          </p:spPr>
        </p:pic>
        <p:pic>
          <p:nvPicPr>
            <p:cNvPr id="28679" name="图片 12"/>
            <p:cNvPicPr>
              <a:picLocks noChangeAspect="1"/>
            </p:cNvPicPr>
            <p:nvPr userDrawn="1"/>
          </p:nvPicPr>
          <p:blipFill>
            <a:blip r:embed="rId4"/>
            <a:srcRect l="21623" b="43584"/>
            <a:stretch>
              <a:fillRect/>
            </a:stretch>
          </p:blipFill>
          <p:spPr>
            <a:xfrm flipH="1">
              <a:off x="4907452" y="6617237"/>
              <a:ext cx="4176238" cy="240763"/>
            </a:xfrm>
            <a:prstGeom prst="rect">
              <a:avLst/>
            </a:prstGeom>
            <a:noFill/>
            <a:ln w="9525">
              <a:noFill/>
            </a:ln>
          </p:spPr>
        </p:pic>
      </p:grpSp>
      <p:sp>
        <p:nvSpPr>
          <p:cNvPr id="14" name="日期占位符 1"/>
          <p:cNvSpPr>
            <a:spLocks noGrp="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5" name="页脚占位符 2"/>
          <p:cNvSpPr>
            <a:spLocks noGrp="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6" name="灯片编号占位符 3"/>
          <p:cNvSpPr>
            <a:spLocks noGrp="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0672650-27C9-4F79-BFA2-C9DEAC100423}"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1" hangingPunct="1">
              <a:lnSpc>
                <a:spcPct val="100000"/>
              </a:lnSpc>
              <a:spcBef>
                <a:spcPct val="20000"/>
              </a:spcBef>
              <a:spcAft>
                <a:spcPct val="0"/>
              </a:spcAft>
              <a:buClrTx/>
              <a:buSzTx/>
              <a:buFontTx/>
              <a:buNone/>
              <a:defRPr/>
            </a:pPr>
            <a:r>
              <a:rPr kumimoji="0" lang="zh-CN" altLang="en-US" sz="3200" b="0" i="0" u="none" strike="noStrike" kern="0" cap="none" spc="0" normalizeH="0" baseline="0" noProof="0">
                <a:ln>
                  <a:noFill/>
                </a:ln>
                <a:solidFill>
                  <a:srgbClr val="0070C0"/>
                </a:solidFill>
                <a:effectLst/>
                <a:uLnTx/>
                <a:uFillTx/>
                <a:latin typeface="+mn-lt"/>
                <a:ea typeface="+mn-ea"/>
                <a:cs typeface="-소망M"/>
              </a:rPr>
              <a:t>单击图标添加图片</a:t>
            </a:r>
            <a:endParaRPr kumimoji="0" lang="zh-CN" altLang="en-US" sz="3200" b="0" i="0" u="none" strike="noStrike" kern="0" cap="none" spc="0" normalizeH="0" baseline="0" noProof="0">
              <a:ln>
                <a:noFill/>
              </a:ln>
              <a:solidFill>
                <a:srgbClr val="0070C0"/>
              </a:solidFill>
              <a:effectLst/>
              <a:uLnTx/>
              <a:uFillTx/>
              <a:latin typeface="+mn-lt"/>
              <a:ea typeface="+mn-ea"/>
              <a:cs typeface="-소망M"/>
            </a:endParaRPr>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85800" y="2133600"/>
            <a:ext cx="7772400" cy="381000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1066800"/>
            <a:ext cx="1943100" cy="4876800"/>
          </a:xfrm>
          <a:prstGeom prst="rect">
            <a:avLst/>
          </a:prstGeo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85800" y="1066800"/>
            <a:ext cx="5676900" cy="487680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showMasterSp="0">
  <p:cSld name="标题和内容">
    <p:bg>
      <p:bgPr>
        <a:solidFill>
          <a:schemeClr val="bg1"/>
        </a:solidFill>
        <a:effectLst/>
      </p:bgPr>
    </p:bg>
    <p:spTree>
      <p:nvGrpSpPr>
        <p:cNvPr id="1" name=""/>
        <p:cNvGrpSpPr/>
        <p:nvPr/>
      </p:nvGrpSpPr>
      <p:grpSpPr>
        <a:xfrm>
          <a:off x="0" y="0"/>
          <a:ext cx="0" cy="0"/>
          <a:chOff x="0" y="0"/>
          <a:chExt cx="0" cy="0"/>
        </a:xfrm>
      </p:grpSpPr>
      <p:pic>
        <p:nvPicPr>
          <p:cNvPr id="29698" name="Picture 2"/>
          <p:cNvPicPr/>
          <p:nvPr/>
        </p:nvPicPr>
        <p:blipFill>
          <a:blip r:embed="rId2"/>
          <a:stretch>
            <a:fillRect/>
          </a:stretch>
        </p:blipFill>
        <p:spPr>
          <a:xfrm>
            <a:off x="-14287" y="0"/>
            <a:ext cx="9183687" cy="6873875"/>
          </a:xfrm>
          <a:prstGeom prst="rect">
            <a:avLst/>
          </a:prstGeom>
          <a:noFill/>
          <a:ln w="9525">
            <a:noFill/>
          </a:ln>
        </p:spPr>
      </p:pic>
      <p:sp>
        <p:nvSpPr>
          <p:cNvPr id="9" name="Freeform 8"/>
          <p:cNvSpPr>
            <a:spLocks noChangeArrowheads="1"/>
          </p:cNvSpPr>
          <p:nvPr/>
        </p:nvSpPr>
        <p:spPr bwMode="auto">
          <a:xfrm>
            <a:off x="2990850" y="571500"/>
            <a:ext cx="304800" cy="293688"/>
          </a:xfrm>
          <a:custGeom>
            <a:avLst/>
            <a:gdLst>
              <a:gd name="T0" fmla="*/ 28 w 130"/>
              <a:gd name="T1" fmla="*/ 62 h 125"/>
              <a:gd name="T2" fmla="*/ 37 w 130"/>
              <a:gd name="T3" fmla="*/ 56 h 125"/>
              <a:gd name="T4" fmla="*/ 31 w 130"/>
              <a:gd name="T5" fmla="*/ 46 h 125"/>
              <a:gd name="T6" fmla="*/ 19 w 130"/>
              <a:gd name="T7" fmla="*/ 47 h 125"/>
              <a:gd name="T8" fmla="*/ 9 w 130"/>
              <a:gd name="T9" fmla="*/ 33 h 125"/>
              <a:gd name="T10" fmla="*/ 24 w 130"/>
              <a:gd name="T11" fmla="*/ 22 h 125"/>
              <a:gd name="T12" fmla="*/ 36 w 130"/>
              <a:gd name="T13" fmla="*/ 37 h 125"/>
              <a:gd name="T14" fmla="*/ 47 w 130"/>
              <a:gd name="T15" fmla="*/ 38 h 125"/>
              <a:gd name="T16" fmla="*/ 48 w 130"/>
              <a:gd name="T17" fmla="*/ 27 h 125"/>
              <a:gd name="T18" fmla="*/ 39 w 130"/>
              <a:gd name="T19" fmla="*/ 20 h 125"/>
              <a:gd name="T20" fmla="*/ 41 w 130"/>
              <a:gd name="T21" fmla="*/ 3 h 125"/>
              <a:gd name="T22" fmla="*/ 59 w 130"/>
              <a:gd name="T23" fmla="*/ 4 h 125"/>
              <a:gd name="T24" fmla="*/ 58 w 130"/>
              <a:gd name="T25" fmla="*/ 24 h 125"/>
              <a:gd name="T26" fmla="*/ 66 w 130"/>
              <a:gd name="T27" fmla="*/ 31 h 125"/>
              <a:gd name="T28" fmla="*/ 74 w 130"/>
              <a:gd name="T29" fmla="*/ 24 h 125"/>
              <a:gd name="T30" fmla="*/ 71 w 130"/>
              <a:gd name="T31" fmla="*/ 12 h 125"/>
              <a:gd name="T32" fmla="*/ 84 w 130"/>
              <a:gd name="T33" fmla="*/ 0 h 125"/>
              <a:gd name="T34" fmla="*/ 97 w 130"/>
              <a:gd name="T35" fmla="*/ 12 h 125"/>
              <a:gd name="T36" fmla="*/ 84 w 130"/>
              <a:gd name="T37" fmla="*/ 27 h 125"/>
              <a:gd name="T38" fmla="*/ 85 w 130"/>
              <a:gd name="T39" fmla="*/ 39 h 125"/>
              <a:gd name="T40" fmla="*/ 96 w 130"/>
              <a:gd name="T41" fmla="*/ 37 h 125"/>
              <a:gd name="T42" fmla="*/ 101 w 130"/>
              <a:gd name="T43" fmla="*/ 27 h 125"/>
              <a:gd name="T44" fmla="*/ 119 w 130"/>
              <a:gd name="T45" fmla="*/ 26 h 125"/>
              <a:gd name="T46" fmla="*/ 121 w 130"/>
              <a:gd name="T47" fmla="*/ 44 h 125"/>
              <a:gd name="T48" fmla="*/ 102 w 130"/>
              <a:gd name="T49" fmla="*/ 47 h 125"/>
              <a:gd name="T50" fmla="*/ 104 w 130"/>
              <a:gd name="T51" fmla="*/ 62 h 125"/>
              <a:gd name="T52" fmla="*/ 114 w 130"/>
              <a:gd name="T53" fmla="*/ 58 h 125"/>
              <a:gd name="T54" fmla="*/ 129 w 130"/>
              <a:gd name="T55" fmla="*/ 68 h 125"/>
              <a:gd name="T56" fmla="*/ 119 w 130"/>
              <a:gd name="T57" fmla="*/ 83 h 125"/>
              <a:gd name="T58" fmla="*/ 102 w 130"/>
              <a:gd name="T59" fmla="*/ 73 h 125"/>
              <a:gd name="T60" fmla="*/ 91 w 130"/>
              <a:gd name="T61" fmla="*/ 76 h 125"/>
              <a:gd name="T62" fmla="*/ 94 w 130"/>
              <a:gd name="T63" fmla="*/ 87 h 125"/>
              <a:gd name="T64" fmla="*/ 105 w 130"/>
              <a:gd name="T65" fmla="*/ 89 h 125"/>
              <a:gd name="T66" fmla="*/ 110 w 130"/>
              <a:gd name="T67" fmla="*/ 107 h 125"/>
              <a:gd name="T68" fmla="*/ 92 w 130"/>
              <a:gd name="T69" fmla="*/ 112 h 125"/>
              <a:gd name="T70" fmla="*/ 86 w 130"/>
              <a:gd name="T71" fmla="*/ 93 h 125"/>
              <a:gd name="T72" fmla="*/ 76 w 130"/>
              <a:gd name="T73" fmla="*/ 89 h 125"/>
              <a:gd name="T74" fmla="*/ 71 w 130"/>
              <a:gd name="T75" fmla="*/ 99 h 125"/>
              <a:gd name="T76" fmla="*/ 78 w 130"/>
              <a:gd name="T77" fmla="*/ 108 h 125"/>
              <a:gd name="T78" fmla="*/ 70 w 130"/>
              <a:gd name="T79" fmla="*/ 124 h 125"/>
              <a:gd name="T80" fmla="*/ 54 w 130"/>
              <a:gd name="T81" fmla="*/ 117 h 125"/>
              <a:gd name="T82" fmla="*/ 60 w 130"/>
              <a:gd name="T83" fmla="*/ 99 h 125"/>
              <a:gd name="T84" fmla="*/ 56 w 130"/>
              <a:gd name="T85" fmla="*/ 88 h 125"/>
              <a:gd name="T86" fmla="*/ 46 w 130"/>
              <a:gd name="T87" fmla="*/ 93 h 125"/>
              <a:gd name="T88" fmla="*/ 45 w 130"/>
              <a:gd name="T89" fmla="*/ 104 h 125"/>
              <a:gd name="T90" fmla="*/ 28 w 130"/>
              <a:gd name="T91" fmla="*/ 112 h 125"/>
              <a:gd name="T92" fmla="*/ 34 w 130"/>
              <a:gd name="T93" fmla="*/ 87 h 125"/>
              <a:gd name="T94" fmla="*/ 38 w 130"/>
              <a:gd name="T95" fmla="*/ 86 h 125"/>
              <a:gd name="T96" fmla="*/ 26 w 130"/>
              <a:gd name="T97" fmla="*/ 76 h 125"/>
              <a:gd name="T98" fmla="*/ 9 w 130"/>
              <a:gd name="T99" fmla="*/ 5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0" h="125">
                <a:moveTo>
                  <a:pt x="19" y="57"/>
                </a:moveTo>
                <a:cubicBezTo>
                  <a:pt x="21" y="60"/>
                  <a:pt x="24" y="61"/>
                  <a:pt x="28" y="62"/>
                </a:cubicBezTo>
                <a:cubicBezTo>
                  <a:pt x="30" y="62"/>
                  <a:pt x="32" y="62"/>
                  <a:pt x="34" y="61"/>
                </a:cubicBezTo>
                <a:cubicBezTo>
                  <a:pt x="36" y="59"/>
                  <a:pt x="37" y="58"/>
                  <a:pt x="37" y="56"/>
                </a:cubicBezTo>
                <a:cubicBezTo>
                  <a:pt x="38" y="53"/>
                  <a:pt x="37" y="51"/>
                  <a:pt x="36" y="50"/>
                </a:cubicBezTo>
                <a:cubicBezTo>
                  <a:pt x="35" y="48"/>
                  <a:pt x="33" y="47"/>
                  <a:pt x="31" y="46"/>
                </a:cubicBezTo>
                <a:cubicBezTo>
                  <a:pt x="29" y="46"/>
                  <a:pt x="27" y="46"/>
                  <a:pt x="25" y="47"/>
                </a:cubicBezTo>
                <a:cubicBezTo>
                  <a:pt x="23" y="48"/>
                  <a:pt x="21" y="48"/>
                  <a:pt x="19" y="47"/>
                </a:cubicBezTo>
                <a:cubicBezTo>
                  <a:pt x="16" y="47"/>
                  <a:pt x="13" y="45"/>
                  <a:pt x="11" y="42"/>
                </a:cubicBezTo>
                <a:cubicBezTo>
                  <a:pt x="9" y="39"/>
                  <a:pt x="8" y="36"/>
                  <a:pt x="9" y="33"/>
                </a:cubicBezTo>
                <a:cubicBezTo>
                  <a:pt x="10" y="29"/>
                  <a:pt x="11" y="27"/>
                  <a:pt x="14" y="24"/>
                </a:cubicBezTo>
                <a:cubicBezTo>
                  <a:pt x="17" y="22"/>
                  <a:pt x="20" y="22"/>
                  <a:pt x="24" y="22"/>
                </a:cubicBezTo>
                <a:cubicBezTo>
                  <a:pt x="29" y="23"/>
                  <a:pt x="32" y="25"/>
                  <a:pt x="32" y="28"/>
                </a:cubicBezTo>
                <a:cubicBezTo>
                  <a:pt x="32" y="31"/>
                  <a:pt x="34" y="34"/>
                  <a:pt x="36" y="37"/>
                </a:cubicBezTo>
                <a:cubicBezTo>
                  <a:pt x="38" y="39"/>
                  <a:pt x="39" y="40"/>
                  <a:pt x="42" y="40"/>
                </a:cubicBezTo>
                <a:cubicBezTo>
                  <a:pt x="44" y="40"/>
                  <a:pt x="46" y="40"/>
                  <a:pt x="47" y="38"/>
                </a:cubicBezTo>
                <a:cubicBezTo>
                  <a:pt x="49" y="37"/>
                  <a:pt x="50" y="35"/>
                  <a:pt x="50" y="33"/>
                </a:cubicBezTo>
                <a:cubicBezTo>
                  <a:pt x="50" y="31"/>
                  <a:pt x="50" y="29"/>
                  <a:pt x="48" y="27"/>
                </a:cubicBezTo>
                <a:cubicBezTo>
                  <a:pt x="47" y="26"/>
                  <a:pt x="46" y="24"/>
                  <a:pt x="44" y="24"/>
                </a:cubicBezTo>
                <a:cubicBezTo>
                  <a:pt x="42" y="23"/>
                  <a:pt x="40" y="22"/>
                  <a:pt x="39" y="20"/>
                </a:cubicBezTo>
                <a:cubicBezTo>
                  <a:pt x="37" y="18"/>
                  <a:pt x="36" y="15"/>
                  <a:pt x="36" y="11"/>
                </a:cubicBezTo>
                <a:cubicBezTo>
                  <a:pt x="37" y="8"/>
                  <a:pt x="38" y="5"/>
                  <a:pt x="41" y="3"/>
                </a:cubicBezTo>
                <a:cubicBezTo>
                  <a:pt x="43" y="0"/>
                  <a:pt x="46" y="0"/>
                  <a:pt x="50" y="0"/>
                </a:cubicBezTo>
                <a:cubicBezTo>
                  <a:pt x="54" y="0"/>
                  <a:pt x="56" y="1"/>
                  <a:pt x="59" y="4"/>
                </a:cubicBezTo>
                <a:cubicBezTo>
                  <a:pt x="62" y="8"/>
                  <a:pt x="63" y="12"/>
                  <a:pt x="61" y="14"/>
                </a:cubicBezTo>
                <a:cubicBezTo>
                  <a:pt x="59" y="17"/>
                  <a:pt x="58" y="20"/>
                  <a:pt x="58" y="24"/>
                </a:cubicBezTo>
                <a:cubicBezTo>
                  <a:pt x="58" y="26"/>
                  <a:pt x="59" y="28"/>
                  <a:pt x="61" y="29"/>
                </a:cubicBezTo>
                <a:cubicBezTo>
                  <a:pt x="62" y="31"/>
                  <a:pt x="64" y="31"/>
                  <a:pt x="66" y="31"/>
                </a:cubicBezTo>
                <a:cubicBezTo>
                  <a:pt x="69" y="31"/>
                  <a:pt x="70" y="31"/>
                  <a:pt x="72" y="29"/>
                </a:cubicBezTo>
                <a:cubicBezTo>
                  <a:pt x="74" y="28"/>
                  <a:pt x="74" y="26"/>
                  <a:pt x="74" y="24"/>
                </a:cubicBezTo>
                <a:cubicBezTo>
                  <a:pt x="74" y="22"/>
                  <a:pt x="74" y="20"/>
                  <a:pt x="73" y="18"/>
                </a:cubicBezTo>
                <a:cubicBezTo>
                  <a:pt x="72" y="16"/>
                  <a:pt x="71" y="14"/>
                  <a:pt x="71" y="12"/>
                </a:cubicBezTo>
                <a:cubicBezTo>
                  <a:pt x="71" y="9"/>
                  <a:pt x="73" y="6"/>
                  <a:pt x="75" y="3"/>
                </a:cubicBezTo>
                <a:cubicBezTo>
                  <a:pt x="77" y="1"/>
                  <a:pt x="80" y="0"/>
                  <a:pt x="84" y="0"/>
                </a:cubicBezTo>
                <a:cubicBezTo>
                  <a:pt x="88" y="0"/>
                  <a:pt x="91" y="1"/>
                  <a:pt x="93" y="3"/>
                </a:cubicBezTo>
                <a:cubicBezTo>
                  <a:pt x="96" y="6"/>
                  <a:pt x="97" y="9"/>
                  <a:pt x="97" y="12"/>
                </a:cubicBezTo>
                <a:cubicBezTo>
                  <a:pt x="97" y="18"/>
                  <a:pt x="95" y="21"/>
                  <a:pt x="92" y="22"/>
                </a:cubicBezTo>
                <a:cubicBezTo>
                  <a:pt x="89" y="23"/>
                  <a:pt x="87" y="24"/>
                  <a:pt x="84" y="27"/>
                </a:cubicBezTo>
                <a:cubicBezTo>
                  <a:pt x="83" y="29"/>
                  <a:pt x="82" y="31"/>
                  <a:pt x="82" y="33"/>
                </a:cubicBezTo>
                <a:cubicBezTo>
                  <a:pt x="83" y="35"/>
                  <a:pt x="84" y="37"/>
                  <a:pt x="85" y="39"/>
                </a:cubicBezTo>
                <a:cubicBezTo>
                  <a:pt x="87" y="40"/>
                  <a:pt x="89" y="41"/>
                  <a:pt x="91" y="40"/>
                </a:cubicBezTo>
                <a:cubicBezTo>
                  <a:pt x="93" y="40"/>
                  <a:pt x="95" y="39"/>
                  <a:pt x="96" y="37"/>
                </a:cubicBezTo>
                <a:cubicBezTo>
                  <a:pt x="98" y="36"/>
                  <a:pt x="98" y="34"/>
                  <a:pt x="99" y="32"/>
                </a:cubicBezTo>
                <a:cubicBezTo>
                  <a:pt x="99" y="31"/>
                  <a:pt x="100" y="29"/>
                  <a:pt x="101" y="27"/>
                </a:cubicBezTo>
                <a:cubicBezTo>
                  <a:pt x="103" y="25"/>
                  <a:pt x="106" y="23"/>
                  <a:pt x="110" y="23"/>
                </a:cubicBezTo>
                <a:cubicBezTo>
                  <a:pt x="113" y="22"/>
                  <a:pt x="116" y="23"/>
                  <a:pt x="119" y="26"/>
                </a:cubicBezTo>
                <a:cubicBezTo>
                  <a:pt x="122" y="28"/>
                  <a:pt x="123" y="31"/>
                  <a:pt x="124" y="34"/>
                </a:cubicBezTo>
                <a:cubicBezTo>
                  <a:pt x="124" y="38"/>
                  <a:pt x="123" y="41"/>
                  <a:pt x="121" y="44"/>
                </a:cubicBezTo>
                <a:cubicBezTo>
                  <a:pt x="117" y="48"/>
                  <a:pt x="114" y="50"/>
                  <a:pt x="111" y="48"/>
                </a:cubicBezTo>
                <a:cubicBezTo>
                  <a:pt x="108" y="46"/>
                  <a:pt x="105" y="46"/>
                  <a:pt x="102" y="47"/>
                </a:cubicBezTo>
                <a:cubicBezTo>
                  <a:pt x="96" y="48"/>
                  <a:pt x="94" y="51"/>
                  <a:pt x="95" y="56"/>
                </a:cubicBezTo>
                <a:cubicBezTo>
                  <a:pt x="96" y="61"/>
                  <a:pt x="99" y="63"/>
                  <a:pt x="104" y="62"/>
                </a:cubicBezTo>
                <a:cubicBezTo>
                  <a:pt x="106" y="62"/>
                  <a:pt x="108" y="61"/>
                  <a:pt x="109" y="60"/>
                </a:cubicBezTo>
                <a:cubicBezTo>
                  <a:pt x="111" y="59"/>
                  <a:pt x="112" y="58"/>
                  <a:pt x="114" y="58"/>
                </a:cubicBezTo>
                <a:cubicBezTo>
                  <a:pt x="118" y="57"/>
                  <a:pt x="121" y="58"/>
                  <a:pt x="124" y="60"/>
                </a:cubicBezTo>
                <a:cubicBezTo>
                  <a:pt x="127" y="62"/>
                  <a:pt x="129" y="65"/>
                  <a:pt x="129" y="68"/>
                </a:cubicBezTo>
                <a:cubicBezTo>
                  <a:pt x="130" y="71"/>
                  <a:pt x="129" y="75"/>
                  <a:pt x="127" y="78"/>
                </a:cubicBezTo>
                <a:cubicBezTo>
                  <a:pt x="125" y="81"/>
                  <a:pt x="122" y="82"/>
                  <a:pt x="119" y="83"/>
                </a:cubicBezTo>
                <a:cubicBezTo>
                  <a:pt x="113" y="84"/>
                  <a:pt x="110" y="83"/>
                  <a:pt x="109" y="80"/>
                </a:cubicBezTo>
                <a:cubicBezTo>
                  <a:pt x="108" y="77"/>
                  <a:pt x="106" y="75"/>
                  <a:pt x="102" y="73"/>
                </a:cubicBezTo>
                <a:cubicBezTo>
                  <a:pt x="100" y="72"/>
                  <a:pt x="98" y="72"/>
                  <a:pt x="96" y="72"/>
                </a:cubicBezTo>
                <a:cubicBezTo>
                  <a:pt x="94" y="73"/>
                  <a:pt x="92" y="74"/>
                  <a:pt x="91" y="76"/>
                </a:cubicBezTo>
                <a:cubicBezTo>
                  <a:pt x="90" y="78"/>
                  <a:pt x="90" y="80"/>
                  <a:pt x="91" y="82"/>
                </a:cubicBezTo>
                <a:cubicBezTo>
                  <a:pt x="91" y="84"/>
                  <a:pt x="92" y="86"/>
                  <a:pt x="94" y="87"/>
                </a:cubicBezTo>
                <a:cubicBezTo>
                  <a:pt x="96" y="88"/>
                  <a:pt x="98" y="88"/>
                  <a:pt x="100" y="88"/>
                </a:cubicBezTo>
                <a:cubicBezTo>
                  <a:pt x="101" y="88"/>
                  <a:pt x="103" y="88"/>
                  <a:pt x="105" y="89"/>
                </a:cubicBezTo>
                <a:cubicBezTo>
                  <a:pt x="108" y="91"/>
                  <a:pt x="110" y="94"/>
                  <a:pt x="111" y="97"/>
                </a:cubicBezTo>
                <a:cubicBezTo>
                  <a:pt x="112" y="101"/>
                  <a:pt x="112" y="104"/>
                  <a:pt x="110" y="107"/>
                </a:cubicBezTo>
                <a:cubicBezTo>
                  <a:pt x="108" y="110"/>
                  <a:pt x="106" y="112"/>
                  <a:pt x="102" y="113"/>
                </a:cubicBezTo>
                <a:cubicBezTo>
                  <a:pt x="99" y="114"/>
                  <a:pt x="95" y="113"/>
                  <a:pt x="92" y="112"/>
                </a:cubicBezTo>
                <a:cubicBezTo>
                  <a:pt x="88" y="109"/>
                  <a:pt x="86" y="106"/>
                  <a:pt x="87" y="103"/>
                </a:cubicBezTo>
                <a:cubicBezTo>
                  <a:pt x="88" y="100"/>
                  <a:pt x="87" y="97"/>
                  <a:pt x="86" y="93"/>
                </a:cubicBezTo>
                <a:cubicBezTo>
                  <a:pt x="85" y="91"/>
                  <a:pt x="84" y="90"/>
                  <a:pt x="82" y="89"/>
                </a:cubicBezTo>
                <a:cubicBezTo>
                  <a:pt x="80" y="88"/>
                  <a:pt x="78" y="88"/>
                  <a:pt x="76" y="89"/>
                </a:cubicBezTo>
                <a:cubicBezTo>
                  <a:pt x="74" y="89"/>
                  <a:pt x="72" y="91"/>
                  <a:pt x="71" y="93"/>
                </a:cubicBezTo>
                <a:cubicBezTo>
                  <a:pt x="71" y="95"/>
                  <a:pt x="71" y="97"/>
                  <a:pt x="71" y="99"/>
                </a:cubicBezTo>
                <a:cubicBezTo>
                  <a:pt x="72" y="100"/>
                  <a:pt x="73" y="102"/>
                  <a:pt x="74" y="103"/>
                </a:cubicBezTo>
                <a:cubicBezTo>
                  <a:pt x="76" y="104"/>
                  <a:pt x="77" y="106"/>
                  <a:pt x="78" y="108"/>
                </a:cubicBezTo>
                <a:cubicBezTo>
                  <a:pt x="79" y="111"/>
                  <a:pt x="79" y="114"/>
                  <a:pt x="77" y="118"/>
                </a:cubicBezTo>
                <a:cubicBezTo>
                  <a:pt x="76" y="121"/>
                  <a:pt x="73" y="123"/>
                  <a:pt x="70" y="124"/>
                </a:cubicBezTo>
                <a:cubicBezTo>
                  <a:pt x="67" y="125"/>
                  <a:pt x="64" y="125"/>
                  <a:pt x="61" y="124"/>
                </a:cubicBezTo>
                <a:cubicBezTo>
                  <a:pt x="57" y="122"/>
                  <a:pt x="55" y="120"/>
                  <a:pt x="54" y="117"/>
                </a:cubicBezTo>
                <a:cubicBezTo>
                  <a:pt x="52" y="111"/>
                  <a:pt x="52" y="108"/>
                  <a:pt x="55" y="106"/>
                </a:cubicBezTo>
                <a:cubicBezTo>
                  <a:pt x="57" y="105"/>
                  <a:pt x="59" y="102"/>
                  <a:pt x="60" y="99"/>
                </a:cubicBezTo>
                <a:cubicBezTo>
                  <a:pt x="61" y="97"/>
                  <a:pt x="61" y="95"/>
                  <a:pt x="60" y="93"/>
                </a:cubicBezTo>
                <a:cubicBezTo>
                  <a:pt x="59" y="91"/>
                  <a:pt x="58" y="89"/>
                  <a:pt x="56" y="88"/>
                </a:cubicBezTo>
                <a:cubicBezTo>
                  <a:pt x="54" y="88"/>
                  <a:pt x="52" y="88"/>
                  <a:pt x="50" y="89"/>
                </a:cubicBezTo>
                <a:cubicBezTo>
                  <a:pt x="48" y="90"/>
                  <a:pt x="46" y="91"/>
                  <a:pt x="46" y="93"/>
                </a:cubicBezTo>
                <a:cubicBezTo>
                  <a:pt x="45" y="95"/>
                  <a:pt x="45" y="97"/>
                  <a:pt x="45" y="99"/>
                </a:cubicBezTo>
                <a:cubicBezTo>
                  <a:pt x="45" y="100"/>
                  <a:pt x="45" y="102"/>
                  <a:pt x="45" y="104"/>
                </a:cubicBezTo>
                <a:cubicBezTo>
                  <a:pt x="43" y="107"/>
                  <a:pt x="41" y="110"/>
                  <a:pt x="38" y="111"/>
                </a:cubicBezTo>
                <a:cubicBezTo>
                  <a:pt x="35" y="113"/>
                  <a:pt x="32" y="113"/>
                  <a:pt x="28" y="112"/>
                </a:cubicBezTo>
                <a:cubicBezTo>
                  <a:pt x="22" y="110"/>
                  <a:pt x="19" y="105"/>
                  <a:pt x="20" y="98"/>
                </a:cubicBezTo>
                <a:cubicBezTo>
                  <a:pt x="21" y="91"/>
                  <a:pt x="26" y="87"/>
                  <a:pt x="34" y="87"/>
                </a:cubicBezTo>
                <a:cubicBezTo>
                  <a:pt x="34" y="87"/>
                  <a:pt x="35" y="87"/>
                  <a:pt x="36" y="87"/>
                </a:cubicBezTo>
                <a:cubicBezTo>
                  <a:pt x="36" y="87"/>
                  <a:pt x="37" y="87"/>
                  <a:pt x="38" y="86"/>
                </a:cubicBezTo>
                <a:cubicBezTo>
                  <a:pt x="43" y="83"/>
                  <a:pt x="44" y="79"/>
                  <a:pt x="39" y="74"/>
                </a:cubicBezTo>
                <a:cubicBezTo>
                  <a:pt x="35" y="69"/>
                  <a:pt x="31" y="69"/>
                  <a:pt x="26" y="76"/>
                </a:cubicBezTo>
                <a:cubicBezTo>
                  <a:pt x="20" y="85"/>
                  <a:pt x="13" y="86"/>
                  <a:pt x="6" y="78"/>
                </a:cubicBezTo>
                <a:cubicBezTo>
                  <a:pt x="0" y="70"/>
                  <a:pt x="1" y="63"/>
                  <a:pt x="9" y="58"/>
                </a:cubicBezTo>
                <a:cubicBezTo>
                  <a:pt x="14" y="56"/>
                  <a:pt x="17" y="55"/>
                  <a:pt x="19" y="57"/>
                </a:cubicBezTo>
                <a:close/>
              </a:path>
            </a:pathLst>
          </a:custGeom>
          <a:solidFill>
            <a:srgbClr val="FFCC99">
              <a:alpha val="50195"/>
            </a:srgbClr>
          </a:solidFill>
          <a:ln>
            <a:noFill/>
          </a:ln>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29700" name="图片 8" descr="课件标题图1.jpg"/>
          <p:cNvPicPr>
            <a:picLocks noChangeAspect="1"/>
          </p:cNvPicPr>
          <p:nvPr/>
        </p:nvPicPr>
        <p:blipFill>
          <a:blip r:embed="rId3"/>
          <a:stretch>
            <a:fillRect/>
          </a:stretch>
        </p:blipFill>
        <p:spPr>
          <a:xfrm>
            <a:off x="0" y="0"/>
            <a:ext cx="9144000" cy="549275"/>
          </a:xfrm>
          <a:prstGeom prst="rect">
            <a:avLst/>
          </a:prstGeom>
          <a:noFill/>
          <a:ln w="9525">
            <a:noFill/>
          </a:ln>
        </p:spPr>
      </p:pic>
      <p:pic>
        <p:nvPicPr>
          <p:cNvPr id="29701" name="图片 9" descr="课件标题图1.jpg"/>
          <p:cNvPicPr>
            <a:picLocks noChangeAspect="1"/>
          </p:cNvPicPr>
          <p:nvPr/>
        </p:nvPicPr>
        <p:blipFill>
          <a:blip r:embed="rId3"/>
          <a:stretch>
            <a:fillRect/>
          </a:stretch>
        </p:blipFill>
        <p:spPr>
          <a:xfrm>
            <a:off x="0" y="0"/>
            <a:ext cx="9144000" cy="549275"/>
          </a:xfrm>
          <a:prstGeom prst="rect">
            <a:avLst/>
          </a:prstGeom>
          <a:noFill/>
          <a:ln w="9525">
            <a:noFill/>
          </a:ln>
        </p:spPr>
      </p:pic>
      <p:sp>
        <p:nvSpPr>
          <p:cNvPr id="2" name="标题 1"/>
          <p:cNvSpPr>
            <a:spLocks noGrp="1"/>
          </p:cNvSpPr>
          <p:nvPr>
            <p:ph type="title"/>
          </p:nvPr>
        </p:nvSpPr>
        <p:spPr>
          <a:xfrm>
            <a:off x="685800" y="1066800"/>
            <a:ext cx="7772400" cy="1066800"/>
          </a:xfrm>
          <a:prstGeom prst="rect">
            <a:avLst/>
          </a:prstGeom>
        </p:spPr>
        <p:txBody>
          <a:bodyPr/>
          <a:lstStyle>
            <a:lvl1pPr>
              <a:defRPr>
                <a:solidFill>
                  <a:srgbClr val="0070C0"/>
                </a:solidFill>
              </a:defRPr>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685800" y="2133600"/>
            <a:ext cx="7772400" cy="3810000"/>
          </a:xfrm>
          <a:prstGeom prst="rect">
            <a:avLst/>
          </a:prstGeom>
        </p:spPr>
        <p:txBody>
          <a:bodyPr/>
          <a:lstStyle>
            <a:lvl1pPr>
              <a:defRPr>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2" name="日期占位符 3"/>
          <p:cNvSpPr>
            <a:spLocks noGrp="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页脚占位符 4"/>
          <p:cNvSpPr>
            <a:spLocks noGrp="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36C7B4C-133A-42BB-ABAC-EDC1CE8097EC}"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85800" y="2133600"/>
            <a:ext cx="3810000" cy="3810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48200" y="2133600"/>
            <a:ext cx="3810000" cy="3810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showMasterSp="0">
  <p:cSld name="空白">
    <p:bg>
      <p:bgPr>
        <a:solidFill>
          <a:schemeClr val="bg1"/>
        </a:solidFill>
        <a:effectLst/>
      </p:bgPr>
    </p:bg>
    <p:spTree>
      <p:nvGrpSpPr>
        <p:cNvPr id="1" name=""/>
        <p:cNvGrpSpPr/>
        <p:nvPr/>
      </p:nvGrpSpPr>
      <p:grpSpPr>
        <a:xfrm>
          <a:off x="0" y="0"/>
          <a:ext cx="0" cy="0"/>
          <a:chOff x="0" y="0"/>
          <a:chExt cx="0" cy="0"/>
        </a:xfrm>
      </p:grpSpPr>
      <p:sp>
        <p:nvSpPr>
          <p:cNvPr id="30722" name="矩形 7"/>
          <p:cNvSpPr/>
          <p:nvPr userDrawn="1"/>
        </p:nvSpPr>
        <p:spPr>
          <a:xfrm>
            <a:off x="-12700" y="-9525"/>
            <a:ext cx="9183688" cy="720725"/>
          </a:xfrm>
          <a:prstGeom prst="rect">
            <a:avLst/>
          </a:prstGeom>
          <a:solidFill>
            <a:srgbClr val="5279A7"/>
          </a:solidFill>
          <a:ln w="9525">
            <a:noFill/>
          </a:ln>
        </p:spPr>
        <p:txBody>
          <a:bodyPr wrap="none" anchor="ctr" anchorCtr="0">
            <a:spAutoFit/>
          </a:bodyPr>
          <a:lstStyle/>
          <a:p>
            <a:pPr lvl="0" algn="ctr"/>
            <a:endParaRPr lang="zh-CN" altLang="en-US" dirty="0">
              <a:solidFill>
                <a:srgbClr val="000000"/>
              </a:solidFill>
              <a:latin typeface="Times New Roman" panose="02020603050405020304" pitchFamily="18" charset="0"/>
              <a:ea typeface="宋体" panose="02010600030101010101" pitchFamily="2" charset="-122"/>
            </a:endParaRPr>
          </a:p>
        </p:txBody>
      </p:sp>
      <p:pic>
        <p:nvPicPr>
          <p:cNvPr id="9" name="图片 8" descr="课件标题图1.jpg"/>
          <p:cNvPicPr>
            <a:picLocks noChangeAspect="1" noChangeArrowheads="1"/>
          </p:cNvPicPr>
          <p:nvPr/>
        </p:nvPicPr>
        <p:blipFill rotWithShape="1">
          <a:blip r:embed="rId2">
            <a:clrChange>
              <a:clrFrom>
                <a:srgbClr val="A51918"/>
              </a:clrFrom>
              <a:clrTo>
                <a:srgbClr val="A51918">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l="-1" r="68900"/>
          <a:stretch>
            <a:fillRect/>
          </a:stretch>
        </p:blipFill>
        <p:spPr bwMode="auto">
          <a:xfrm>
            <a:off x="0" y="71366"/>
            <a:ext cx="284375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4" name="矩形 9"/>
          <p:cNvSpPr/>
          <p:nvPr userDrawn="1"/>
        </p:nvSpPr>
        <p:spPr>
          <a:xfrm>
            <a:off x="4716463" y="115888"/>
            <a:ext cx="647700" cy="2089150"/>
          </a:xfrm>
          <a:prstGeom prst="rect">
            <a:avLst/>
          </a:prstGeom>
          <a:noFill/>
          <a:ln w="9525">
            <a:noFill/>
          </a:ln>
        </p:spPr>
        <p:txBody>
          <a:bodyPr wrap="none" anchor="ctr" anchorCtr="0">
            <a:spAutoFit/>
          </a:bodyPr>
          <a:lstStyle/>
          <a:p>
            <a:pPr lvl="0" algn="ctr"/>
            <a:endParaRPr lang="zh-CN" altLang="en-US" dirty="0">
              <a:solidFill>
                <a:srgbClr val="000000"/>
              </a:solidFill>
              <a:latin typeface="Times New Roman" panose="02020603050405020304" pitchFamily="18" charset="0"/>
              <a:ea typeface="宋体" panose="02010600030101010101" pitchFamily="2" charset="-122"/>
            </a:endParaRPr>
          </a:p>
        </p:txBody>
      </p:sp>
      <p:grpSp>
        <p:nvGrpSpPr>
          <p:cNvPr id="30725" name="组合 10"/>
          <p:cNvGrpSpPr/>
          <p:nvPr userDrawn="1"/>
        </p:nvGrpSpPr>
        <p:grpSpPr>
          <a:xfrm>
            <a:off x="-7937" y="620713"/>
            <a:ext cx="9163050" cy="6237287"/>
            <a:chOff x="-80689" y="620688"/>
            <a:chExt cx="9164379" cy="6237312"/>
          </a:xfrm>
        </p:grpSpPr>
        <p:pic>
          <p:nvPicPr>
            <p:cNvPr id="30726" name="图片 11"/>
            <p:cNvPicPr>
              <a:picLocks noChangeAspect="1"/>
            </p:cNvPicPr>
            <p:nvPr userDrawn="1"/>
          </p:nvPicPr>
          <p:blipFill>
            <a:blip r:embed="rId3"/>
            <a:srcRect r="2699"/>
            <a:stretch>
              <a:fillRect/>
            </a:stretch>
          </p:blipFill>
          <p:spPr>
            <a:xfrm flipH="1">
              <a:off x="-80689" y="620688"/>
              <a:ext cx="5184576" cy="432854"/>
            </a:xfrm>
            <a:prstGeom prst="rect">
              <a:avLst/>
            </a:prstGeom>
            <a:noFill/>
            <a:ln w="9525">
              <a:noFill/>
            </a:ln>
          </p:spPr>
        </p:pic>
        <p:pic>
          <p:nvPicPr>
            <p:cNvPr id="30727" name="图片 12"/>
            <p:cNvPicPr>
              <a:picLocks noChangeAspect="1"/>
            </p:cNvPicPr>
            <p:nvPr userDrawn="1"/>
          </p:nvPicPr>
          <p:blipFill>
            <a:blip r:embed="rId4"/>
            <a:srcRect l="21623" b="43584"/>
            <a:stretch>
              <a:fillRect/>
            </a:stretch>
          </p:blipFill>
          <p:spPr>
            <a:xfrm flipH="1">
              <a:off x="4907452" y="6617237"/>
              <a:ext cx="4176238" cy="240763"/>
            </a:xfrm>
            <a:prstGeom prst="rect">
              <a:avLst/>
            </a:prstGeom>
            <a:noFill/>
            <a:ln w="9525">
              <a:noFill/>
            </a:ln>
          </p:spPr>
        </p:pic>
      </p:grpSp>
      <p:sp>
        <p:nvSpPr>
          <p:cNvPr id="14" name="日期占位符 1"/>
          <p:cNvSpPr>
            <a:spLocks noGrp="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5" name="页脚占位符 2"/>
          <p:cNvSpPr>
            <a:spLocks noGrp="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6" name="灯片编号占位符 3"/>
          <p:cNvSpPr>
            <a:spLocks noGrp="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0672650-27C9-4F79-BFA2-C9DEAC100423}"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1" hangingPunct="1">
              <a:lnSpc>
                <a:spcPct val="100000"/>
              </a:lnSpc>
              <a:spcBef>
                <a:spcPct val="20000"/>
              </a:spcBef>
              <a:spcAft>
                <a:spcPct val="0"/>
              </a:spcAft>
              <a:buClrTx/>
              <a:buSzTx/>
              <a:buFontTx/>
              <a:buNone/>
              <a:defRPr/>
            </a:pPr>
            <a:r>
              <a:rPr kumimoji="0" lang="zh-CN" altLang="en-US" sz="3200" b="0" i="0" u="none" strike="noStrike" kern="0" cap="none" spc="0" normalizeH="0" baseline="0" noProof="0">
                <a:ln>
                  <a:noFill/>
                </a:ln>
                <a:solidFill>
                  <a:srgbClr val="0070C0"/>
                </a:solidFill>
                <a:effectLst/>
                <a:uLnTx/>
                <a:uFillTx/>
                <a:latin typeface="+mn-lt"/>
                <a:ea typeface="+mn-ea"/>
                <a:cs typeface="-소망M"/>
              </a:rPr>
              <a:t>单击图标添加图片</a:t>
            </a:r>
            <a:endParaRPr kumimoji="0" lang="zh-CN" altLang="en-US" sz="3200" b="0" i="0" u="none" strike="noStrike" kern="0" cap="none" spc="0" normalizeH="0" baseline="0" noProof="0">
              <a:ln>
                <a:noFill/>
              </a:ln>
              <a:solidFill>
                <a:srgbClr val="0070C0"/>
              </a:solidFill>
              <a:effectLst/>
              <a:uLnTx/>
              <a:uFillTx/>
              <a:latin typeface="+mn-lt"/>
              <a:ea typeface="+mn-ea"/>
              <a:cs typeface="-소망M"/>
            </a:endParaRPr>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85800" y="2133600"/>
            <a:ext cx="7772400" cy="381000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showMasterSp="0">
  <p:cSld name="空白">
    <p:bg>
      <p:bgPr>
        <a:solidFill>
          <a:schemeClr val="bg1"/>
        </a:solidFill>
        <a:effectLst/>
      </p:bgPr>
    </p:bg>
    <p:spTree>
      <p:nvGrpSpPr>
        <p:cNvPr id="1" name=""/>
        <p:cNvGrpSpPr/>
        <p:nvPr/>
      </p:nvGrpSpPr>
      <p:grpSpPr>
        <a:xfrm>
          <a:off x="0" y="0"/>
          <a:ext cx="0" cy="0"/>
          <a:chOff x="0" y="0"/>
          <a:chExt cx="0" cy="0"/>
        </a:xfrm>
      </p:grpSpPr>
      <p:sp>
        <p:nvSpPr>
          <p:cNvPr id="18434" name="矩形 7"/>
          <p:cNvSpPr/>
          <p:nvPr userDrawn="1"/>
        </p:nvSpPr>
        <p:spPr>
          <a:xfrm>
            <a:off x="-12700" y="-9525"/>
            <a:ext cx="9183688" cy="720725"/>
          </a:xfrm>
          <a:prstGeom prst="rect">
            <a:avLst/>
          </a:prstGeom>
          <a:solidFill>
            <a:srgbClr val="5279A7"/>
          </a:solidFill>
          <a:ln w="9525">
            <a:noFill/>
          </a:ln>
        </p:spPr>
        <p:txBody>
          <a:bodyPr wrap="none" anchor="ctr" anchorCtr="0">
            <a:spAutoFit/>
          </a:bodyPr>
          <a:lstStyle/>
          <a:p>
            <a:pPr lvl="0" algn="ctr"/>
            <a:endParaRPr lang="zh-CN" altLang="en-US" dirty="0">
              <a:solidFill>
                <a:srgbClr val="000000"/>
              </a:solidFill>
              <a:latin typeface="Times New Roman" panose="02020603050405020304" pitchFamily="18" charset="0"/>
              <a:ea typeface="宋体" panose="02010600030101010101" pitchFamily="2" charset="-122"/>
            </a:endParaRPr>
          </a:p>
        </p:txBody>
      </p:sp>
      <p:pic>
        <p:nvPicPr>
          <p:cNvPr id="9" name="图片 8" descr="课件标题图1.jpg"/>
          <p:cNvPicPr>
            <a:picLocks noChangeAspect="1" noChangeArrowheads="1"/>
          </p:cNvPicPr>
          <p:nvPr/>
        </p:nvPicPr>
        <p:blipFill rotWithShape="1">
          <a:blip r:embed="rId2">
            <a:clrChange>
              <a:clrFrom>
                <a:srgbClr val="A51918"/>
              </a:clrFrom>
              <a:clrTo>
                <a:srgbClr val="A51918">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l="-1" r="68900"/>
          <a:stretch>
            <a:fillRect/>
          </a:stretch>
        </p:blipFill>
        <p:spPr bwMode="auto">
          <a:xfrm>
            <a:off x="0" y="71363"/>
            <a:ext cx="284375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矩形 9"/>
          <p:cNvSpPr/>
          <p:nvPr userDrawn="1"/>
        </p:nvSpPr>
        <p:spPr>
          <a:xfrm>
            <a:off x="4716463" y="115888"/>
            <a:ext cx="647700" cy="2089150"/>
          </a:xfrm>
          <a:prstGeom prst="rect">
            <a:avLst/>
          </a:prstGeom>
          <a:noFill/>
          <a:ln w="9525">
            <a:noFill/>
          </a:ln>
        </p:spPr>
        <p:txBody>
          <a:bodyPr wrap="none" anchor="ctr" anchorCtr="0">
            <a:spAutoFit/>
          </a:bodyPr>
          <a:lstStyle/>
          <a:p>
            <a:pPr lvl="0" algn="ctr"/>
            <a:endParaRPr lang="zh-CN" altLang="en-US" dirty="0">
              <a:solidFill>
                <a:srgbClr val="000000"/>
              </a:solidFill>
              <a:latin typeface="Times New Roman" panose="02020603050405020304" pitchFamily="18" charset="0"/>
              <a:ea typeface="宋体" panose="02010600030101010101" pitchFamily="2" charset="-122"/>
            </a:endParaRPr>
          </a:p>
        </p:txBody>
      </p:sp>
      <p:grpSp>
        <p:nvGrpSpPr>
          <p:cNvPr id="18437" name="组合 10"/>
          <p:cNvGrpSpPr/>
          <p:nvPr userDrawn="1"/>
        </p:nvGrpSpPr>
        <p:grpSpPr>
          <a:xfrm>
            <a:off x="-7937" y="620713"/>
            <a:ext cx="9163050" cy="6237287"/>
            <a:chOff x="-80689" y="620688"/>
            <a:chExt cx="9164379" cy="6237312"/>
          </a:xfrm>
        </p:grpSpPr>
        <p:pic>
          <p:nvPicPr>
            <p:cNvPr id="18438" name="图片 11"/>
            <p:cNvPicPr>
              <a:picLocks noChangeAspect="1"/>
            </p:cNvPicPr>
            <p:nvPr userDrawn="1"/>
          </p:nvPicPr>
          <p:blipFill>
            <a:blip r:embed="rId3"/>
            <a:srcRect r="2699"/>
            <a:stretch>
              <a:fillRect/>
            </a:stretch>
          </p:blipFill>
          <p:spPr>
            <a:xfrm flipH="1">
              <a:off x="-80689" y="620688"/>
              <a:ext cx="5184576" cy="432854"/>
            </a:xfrm>
            <a:prstGeom prst="rect">
              <a:avLst/>
            </a:prstGeom>
            <a:noFill/>
            <a:ln w="9525">
              <a:noFill/>
            </a:ln>
          </p:spPr>
        </p:pic>
        <p:pic>
          <p:nvPicPr>
            <p:cNvPr id="18439" name="图片 12"/>
            <p:cNvPicPr>
              <a:picLocks noChangeAspect="1"/>
            </p:cNvPicPr>
            <p:nvPr userDrawn="1"/>
          </p:nvPicPr>
          <p:blipFill>
            <a:blip r:embed="rId4"/>
            <a:srcRect l="21623" b="43584"/>
            <a:stretch>
              <a:fillRect/>
            </a:stretch>
          </p:blipFill>
          <p:spPr>
            <a:xfrm flipH="1">
              <a:off x="4907452" y="6617237"/>
              <a:ext cx="4176238" cy="240763"/>
            </a:xfrm>
            <a:prstGeom prst="rect">
              <a:avLst/>
            </a:prstGeom>
            <a:noFill/>
            <a:ln w="9525">
              <a:noFill/>
            </a:ln>
          </p:spPr>
        </p:pic>
      </p:grpSp>
      <p:sp>
        <p:nvSpPr>
          <p:cNvPr id="14" name="日期占位符 1"/>
          <p:cNvSpPr>
            <a:spLocks noGrp="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5" name="页脚占位符 2"/>
          <p:cNvSpPr>
            <a:spLocks noGrp="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6" name="灯片编号占位符 3"/>
          <p:cNvSpPr>
            <a:spLocks noGrp="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0672650-27C9-4F79-BFA2-C9DEAC100423}"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1066800"/>
            <a:ext cx="1943100" cy="4876800"/>
          </a:xfrm>
          <a:prstGeom prst="rect">
            <a:avLst/>
          </a:prstGeo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85800" y="1066800"/>
            <a:ext cx="5676900" cy="487680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showMasterSp="0">
  <p:cSld name="标题和内容">
    <p:bg>
      <p:bgPr>
        <a:solidFill>
          <a:schemeClr val="bg1"/>
        </a:solidFill>
        <a:effectLst/>
      </p:bgPr>
    </p:bg>
    <p:spTree>
      <p:nvGrpSpPr>
        <p:cNvPr id="1" name=""/>
        <p:cNvGrpSpPr/>
        <p:nvPr/>
      </p:nvGrpSpPr>
      <p:grpSpPr>
        <a:xfrm>
          <a:off x="0" y="0"/>
          <a:ext cx="0" cy="0"/>
          <a:chOff x="0" y="0"/>
          <a:chExt cx="0" cy="0"/>
        </a:xfrm>
      </p:grpSpPr>
      <p:pic>
        <p:nvPicPr>
          <p:cNvPr id="35842" name="Picture 2"/>
          <p:cNvPicPr/>
          <p:nvPr/>
        </p:nvPicPr>
        <p:blipFill>
          <a:blip r:embed="rId2"/>
          <a:stretch>
            <a:fillRect/>
          </a:stretch>
        </p:blipFill>
        <p:spPr>
          <a:xfrm>
            <a:off x="-14287" y="0"/>
            <a:ext cx="9183687" cy="6873875"/>
          </a:xfrm>
          <a:prstGeom prst="rect">
            <a:avLst/>
          </a:prstGeom>
          <a:noFill/>
          <a:ln w="9525">
            <a:noFill/>
          </a:ln>
        </p:spPr>
      </p:pic>
      <p:sp>
        <p:nvSpPr>
          <p:cNvPr id="9" name="Freeform 8"/>
          <p:cNvSpPr>
            <a:spLocks noChangeArrowheads="1"/>
          </p:cNvSpPr>
          <p:nvPr/>
        </p:nvSpPr>
        <p:spPr bwMode="auto">
          <a:xfrm>
            <a:off x="2990850" y="571500"/>
            <a:ext cx="304800" cy="293688"/>
          </a:xfrm>
          <a:custGeom>
            <a:avLst/>
            <a:gdLst>
              <a:gd name="T0" fmla="*/ 28 w 130"/>
              <a:gd name="T1" fmla="*/ 62 h 125"/>
              <a:gd name="T2" fmla="*/ 37 w 130"/>
              <a:gd name="T3" fmla="*/ 56 h 125"/>
              <a:gd name="T4" fmla="*/ 31 w 130"/>
              <a:gd name="T5" fmla="*/ 46 h 125"/>
              <a:gd name="T6" fmla="*/ 19 w 130"/>
              <a:gd name="T7" fmla="*/ 47 h 125"/>
              <a:gd name="T8" fmla="*/ 9 w 130"/>
              <a:gd name="T9" fmla="*/ 33 h 125"/>
              <a:gd name="T10" fmla="*/ 24 w 130"/>
              <a:gd name="T11" fmla="*/ 22 h 125"/>
              <a:gd name="T12" fmla="*/ 36 w 130"/>
              <a:gd name="T13" fmla="*/ 37 h 125"/>
              <a:gd name="T14" fmla="*/ 47 w 130"/>
              <a:gd name="T15" fmla="*/ 38 h 125"/>
              <a:gd name="T16" fmla="*/ 48 w 130"/>
              <a:gd name="T17" fmla="*/ 27 h 125"/>
              <a:gd name="T18" fmla="*/ 39 w 130"/>
              <a:gd name="T19" fmla="*/ 20 h 125"/>
              <a:gd name="T20" fmla="*/ 41 w 130"/>
              <a:gd name="T21" fmla="*/ 3 h 125"/>
              <a:gd name="T22" fmla="*/ 59 w 130"/>
              <a:gd name="T23" fmla="*/ 4 h 125"/>
              <a:gd name="T24" fmla="*/ 58 w 130"/>
              <a:gd name="T25" fmla="*/ 24 h 125"/>
              <a:gd name="T26" fmla="*/ 66 w 130"/>
              <a:gd name="T27" fmla="*/ 31 h 125"/>
              <a:gd name="T28" fmla="*/ 74 w 130"/>
              <a:gd name="T29" fmla="*/ 24 h 125"/>
              <a:gd name="T30" fmla="*/ 71 w 130"/>
              <a:gd name="T31" fmla="*/ 12 h 125"/>
              <a:gd name="T32" fmla="*/ 84 w 130"/>
              <a:gd name="T33" fmla="*/ 0 h 125"/>
              <a:gd name="T34" fmla="*/ 97 w 130"/>
              <a:gd name="T35" fmla="*/ 12 h 125"/>
              <a:gd name="T36" fmla="*/ 84 w 130"/>
              <a:gd name="T37" fmla="*/ 27 h 125"/>
              <a:gd name="T38" fmla="*/ 85 w 130"/>
              <a:gd name="T39" fmla="*/ 39 h 125"/>
              <a:gd name="T40" fmla="*/ 96 w 130"/>
              <a:gd name="T41" fmla="*/ 37 h 125"/>
              <a:gd name="T42" fmla="*/ 101 w 130"/>
              <a:gd name="T43" fmla="*/ 27 h 125"/>
              <a:gd name="T44" fmla="*/ 119 w 130"/>
              <a:gd name="T45" fmla="*/ 26 h 125"/>
              <a:gd name="T46" fmla="*/ 121 w 130"/>
              <a:gd name="T47" fmla="*/ 44 h 125"/>
              <a:gd name="T48" fmla="*/ 102 w 130"/>
              <a:gd name="T49" fmla="*/ 47 h 125"/>
              <a:gd name="T50" fmla="*/ 104 w 130"/>
              <a:gd name="T51" fmla="*/ 62 h 125"/>
              <a:gd name="T52" fmla="*/ 114 w 130"/>
              <a:gd name="T53" fmla="*/ 58 h 125"/>
              <a:gd name="T54" fmla="*/ 129 w 130"/>
              <a:gd name="T55" fmla="*/ 68 h 125"/>
              <a:gd name="T56" fmla="*/ 119 w 130"/>
              <a:gd name="T57" fmla="*/ 83 h 125"/>
              <a:gd name="T58" fmla="*/ 102 w 130"/>
              <a:gd name="T59" fmla="*/ 73 h 125"/>
              <a:gd name="T60" fmla="*/ 91 w 130"/>
              <a:gd name="T61" fmla="*/ 76 h 125"/>
              <a:gd name="T62" fmla="*/ 94 w 130"/>
              <a:gd name="T63" fmla="*/ 87 h 125"/>
              <a:gd name="T64" fmla="*/ 105 w 130"/>
              <a:gd name="T65" fmla="*/ 89 h 125"/>
              <a:gd name="T66" fmla="*/ 110 w 130"/>
              <a:gd name="T67" fmla="*/ 107 h 125"/>
              <a:gd name="T68" fmla="*/ 92 w 130"/>
              <a:gd name="T69" fmla="*/ 112 h 125"/>
              <a:gd name="T70" fmla="*/ 86 w 130"/>
              <a:gd name="T71" fmla="*/ 93 h 125"/>
              <a:gd name="T72" fmla="*/ 76 w 130"/>
              <a:gd name="T73" fmla="*/ 89 h 125"/>
              <a:gd name="T74" fmla="*/ 71 w 130"/>
              <a:gd name="T75" fmla="*/ 99 h 125"/>
              <a:gd name="T76" fmla="*/ 78 w 130"/>
              <a:gd name="T77" fmla="*/ 108 h 125"/>
              <a:gd name="T78" fmla="*/ 70 w 130"/>
              <a:gd name="T79" fmla="*/ 124 h 125"/>
              <a:gd name="T80" fmla="*/ 54 w 130"/>
              <a:gd name="T81" fmla="*/ 117 h 125"/>
              <a:gd name="T82" fmla="*/ 60 w 130"/>
              <a:gd name="T83" fmla="*/ 99 h 125"/>
              <a:gd name="T84" fmla="*/ 56 w 130"/>
              <a:gd name="T85" fmla="*/ 88 h 125"/>
              <a:gd name="T86" fmla="*/ 46 w 130"/>
              <a:gd name="T87" fmla="*/ 93 h 125"/>
              <a:gd name="T88" fmla="*/ 45 w 130"/>
              <a:gd name="T89" fmla="*/ 104 h 125"/>
              <a:gd name="T90" fmla="*/ 28 w 130"/>
              <a:gd name="T91" fmla="*/ 112 h 125"/>
              <a:gd name="T92" fmla="*/ 34 w 130"/>
              <a:gd name="T93" fmla="*/ 87 h 125"/>
              <a:gd name="T94" fmla="*/ 38 w 130"/>
              <a:gd name="T95" fmla="*/ 86 h 125"/>
              <a:gd name="T96" fmla="*/ 26 w 130"/>
              <a:gd name="T97" fmla="*/ 76 h 125"/>
              <a:gd name="T98" fmla="*/ 9 w 130"/>
              <a:gd name="T99" fmla="*/ 5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0" h="125">
                <a:moveTo>
                  <a:pt x="19" y="57"/>
                </a:moveTo>
                <a:cubicBezTo>
                  <a:pt x="21" y="60"/>
                  <a:pt x="24" y="61"/>
                  <a:pt x="28" y="62"/>
                </a:cubicBezTo>
                <a:cubicBezTo>
                  <a:pt x="30" y="62"/>
                  <a:pt x="32" y="62"/>
                  <a:pt x="34" y="61"/>
                </a:cubicBezTo>
                <a:cubicBezTo>
                  <a:pt x="36" y="59"/>
                  <a:pt x="37" y="58"/>
                  <a:pt x="37" y="56"/>
                </a:cubicBezTo>
                <a:cubicBezTo>
                  <a:pt x="38" y="53"/>
                  <a:pt x="37" y="51"/>
                  <a:pt x="36" y="50"/>
                </a:cubicBezTo>
                <a:cubicBezTo>
                  <a:pt x="35" y="48"/>
                  <a:pt x="33" y="47"/>
                  <a:pt x="31" y="46"/>
                </a:cubicBezTo>
                <a:cubicBezTo>
                  <a:pt x="29" y="46"/>
                  <a:pt x="27" y="46"/>
                  <a:pt x="25" y="47"/>
                </a:cubicBezTo>
                <a:cubicBezTo>
                  <a:pt x="23" y="48"/>
                  <a:pt x="21" y="48"/>
                  <a:pt x="19" y="47"/>
                </a:cubicBezTo>
                <a:cubicBezTo>
                  <a:pt x="16" y="47"/>
                  <a:pt x="13" y="45"/>
                  <a:pt x="11" y="42"/>
                </a:cubicBezTo>
                <a:cubicBezTo>
                  <a:pt x="9" y="39"/>
                  <a:pt x="8" y="36"/>
                  <a:pt x="9" y="33"/>
                </a:cubicBezTo>
                <a:cubicBezTo>
                  <a:pt x="10" y="29"/>
                  <a:pt x="11" y="27"/>
                  <a:pt x="14" y="24"/>
                </a:cubicBezTo>
                <a:cubicBezTo>
                  <a:pt x="17" y="22"/>
                  <a:pt x="20" y="22"/>
                  <a:pt x="24" y="22"/>
                </a:cubicBezTo>
                <a:cubicBezTo>
                  <a:pt x="29" y="23"/>
                  <a:pt x="32" y="25"/>
                  <a:pt x="32" y="28"/>
                </a:cubicBezTo>
                <a:cubicBezTo>
                  <a:pt x="32" y="31"/>
                  <a:pt x="34" y="34"/>
                  <a:pt x="36" y="37"/>
                </a:cubicBezTo>
                <a:cubicBezTo>
                  <a:pt x="38" y="39"/>
                  <a:pt x="39" y="40"/>
                  <a:pt x="42" y="40"/>
                </a:cubicBezTo>
                <a:cubicBezTo>
                  <a:pt x="44" y="40"/>
                  <a:pt x="46" y="40"/>
                  <a:pt x="47" y="38"/>
                </a:cubicBezTo>
                <a:cubicBezTo>
                  <a:pt x="49" y="37"/>
                  <a:pt x="50" y="35"/>
                  <a:pt x="50" y="33"/>
                </a:cubicBezTo>
                <a:cubicBezTo>
                  <a:pt x="50" y="31"/>
                  <a:pt x="50" y="29"/>
                  <a:pt x="48" y="27"/>
                </a:cubicBezTo>
                <a:cubicBezTo>
                  <a:pt x="47" y="26"/>
                  <a:pt x="46" y="24"/>
                  <a:pt x="44" y="24"/>
                </a:cubicBezTo>
                <a:cubicBezTo>
                  <a:pt x="42" y="23"/>
                  <a:pt x="40" y="22"/>
                  <a:pt x="39" y="20"/>
                </a:cubicBezTo>
                <a:cubicBezTo>
                  <a:pt x="37" y="18"/>
                  <a:pt x="36" y="15"/>
                  <a:pt x="36" y="11"/>
                </a:cubicBezTo>
                <a:cubicBezTo>
                  <a:pt x="37" y="8"/>
                  <a:pt x="38" y="5"/>
                  <a:pt x="41" y="3"/>
                </a:cubicBezTo>
                <a:cubicBezTo>
                  <a:pt x="43" y="0"/>
                  <a:pt x="46" y="0"/>
                  <a:pt x="50" y="0"/>
                </a:cubicBezTo>
                <a:cubicBezTo>
                  <a:pt x="54" y="0"/>
                  <a:pt x="56" y="1"/>
                  <a:pt x="59" y="4"/>
                </a:cubicBezTo>
                <a:cubicBezTo>
                  <a:pt x="62" y="8"/>
                  <a:pt x="63" y="12"/>
                  <a:pt x="61" y="14"/>
                </a:cubicBezTo>
                <a:cubicBezTo>
                  <a:pt x="59" y="17"/>
                  <a:pt x="58" y="20"/>
                  <a:pt x="58" y="24"/>
                </a:cubicBezTo>
                <a:cubicBezTo>
                  <a:pt x="58" y="26"/>
                  <a:pt x="59" y="28"/>
                  <a:pt x="61" y="29"/>
                </a:cubicBezTo>
                <a:cubicBezTo>
                  <a:pt x="62" y="31"/>
                  <a:pt x="64" y="31"/>
                  <a:pt x="66" y="31"/>
                </a:cubicBezTo>
                <a:cubicBezTo>
                  <a:pt x="69" y="31"/>
                  <a:pt x="70" y="31"/>
                  <a:pt x="72" y="29"/>
                </a:cubicBezTo>
                <a:cubicBezTo>
                  <a:pt x="74" y="28"/>
                  <a:pt x="74" y="26"/>
                  <a:pt x="74" y="24"/>
                </a:cubicBezTo>
                <a:cubicBezTo>
                  <a:pt x="74" y="22"/>
                  <a:pt x="74" y="20"/>
                  <a:pt x="73" y="18"/>
                </a:cubicBezTo>
                <a:cubicBezTo>
                  <a:pt x="72" y="16"/>
                  <a:pt x="71" y="14"/>
                  <a:pt x="71" y="12"/>
                </a:cubicBezTo>
                <a:cubicBezTo>
                  <a:pt x="71" y="9"/>
                  <a:pt x="73" y="6"/>
                  <a:pt x="75" y="3"/>
                </a:cubicBezTo>
                <a:cubicBezTo>
                  <a:pt x="77" y="1"/>
                  <a:pt x="80" y="0"/>
                  <a:pt x="84" y="0"/>
                </a:cubicBezTo>
                <a:cubicBezTo>
                  <a:pt x="88" y="0"/>
                  <a:pt x="91" y="1"/>
                  <a:pt x="93" y="3"/>
                </a:cubicBezTo>
                <a:cubicBezTo>
                  <a:pt x="96" y="6"/>
                  <a:pt x="97" y="9"/>
                  <a:pt x="97" y="12"/>
                </a:cubicBezTo>
                <a:cubicBezTo>
                  <a:pt x="97" y="18"/>
                  <a:pt x="95" y="21"/>
                  <a:pt x="92" y="22"/>
                </a:cubicBezTo>
                <a:cubicBezTo>
                  <a:pt x="89" y="23"/>
                  <a:pt x="87" y="24"/>
                  <a:pt x="84" y="27"/>
                </a:cubicBezTo>
                <a:cubicBezTo>
                  <a:pt x="83" y="29"/>
                  <a:pt x="82" y="31"/>
                  <a:pt x="82" y="33"/>
                </a:cubicBezTo>
                <a:cubicBezTo>
                  <a:pt x="83" y="35"/>
                  <a:pt x="84" y="37"/>
                  <a:pt x="85" y="39"/>
                </a:cubicBezTo>
                <a:cubicBezTo>
                  <a:pt x="87" y="40"/>
                  <a:pt x="89" y="41"/>
                  <a:pt x="91" y="40"/>
                </a:cubicBezTo>
                <a:cubicBezTo>
                  <a:pt x="93" y="40"/>
                  <a:pt x="95" y="39"/>
                  <a:pt x="96" y="37"/>
                </a:cubicBezTo>
                <a:cubicBezTo>
                  <a:pt x="98" y="36"/>
                  <a:pt x="98" y="34"/>
                  <a:pt x="99" y="32"/>
                </a:cubicBezTo>
                <a:cubicBezTo>
                  <a:pt x="99" y="31"/>
                  <a:pt x="100" y="29"/>
                  <a:pt x="101" y="27"/>
                </a:cubicBezTo>
                <a:cubicBezTo>
                  <a:pt x="103" y="25"/>
                  <a:pt x="106" y="23"/>
                  <a:pt x="110" y="23"/>
                </a:cubicBezTo>
                <a:cubicBezTo>
                  <a:pt x="113" y="22"/>
                  <a:pt x="116" y="23"/>
                  <a:pt x="119" y="26"/>
                </a:cubicBezTo>
                <a:cubicBezTo>
                  <a:pt x="122" y="28"/>
                  <a:pt x="123" y="31"/>
                  <a:pt x="124" y="34"/>
                </a:cubicBezTo>
                <a:cubicBezTo>
                  <a:pt x="124" y="38"/>
                  <a:pt x="123" y="41"/>
                  <a:pt x="121" y="44"/>
                </a:cubicBezTo>
                <a:cubicBezTo>
                  <a:pt x="117" y="48"/>
                  <a:pt x="114" y="50"/>
                  <a:pt x="111" y="48"/>
                </a:cubicBezTo>
                <a:cubicBezTo>
                  <a:pt x="108" y="46"/>
                  <a:pt x="105" y="46"/>
                  <a:pt x="102" y="47"/>
                </a:cubicBezTo>
                <a:cubicBezTo>
                  <a:pt x="96" y="48"/>
                  <a:pt x="94" y="51"/>
                  <a:pt x="95" y="56"/>
                </a:cubicBezTo>
                <a:cubicBezTo>
                  <a:pt x="96" y="61"/>
                  <a:pt x="99" y="63"/>
                  <a:pt x="104" y="62"/>
                </a:cubicBezTo>
                <a:cubicBezTo>
                  <a:pt x="106" y="62"/>
                  <a:pt x="108" y="61"/>
                  <a:pt x="109" y="60"/>
                </a:cubicBezTo>
                <a:cubicBezTo>
                  <a:pt x="111" y="59"/>
                  <a:pt x="112" y="58"/>
                  <a:pt x="114" y="58"/>
                </a:cubicBezTo>
                <a:cubicBezTo>
                  <a:pt x="118" y="57"/>
                  <a:pt x="121" y="58"/>
                  <a:pt x="124" y="60"/>
                </a:cubicBezTo>
                <a:cubicBezTo>
                  <a:pt x="127" y="62"/>
                  <a:pt x="129" y="65"/>
                  <a:pt x="129" y="68"/>
                </a:cubicBezTo>
                <a:cubicBezTo>
                  <a:pt x="130" y="71"/>
                  <a:pt x="129" y="75"/>
                  <a:pt x="127" y="78"/>
                </a:cubicBezTo>
                <a:cubicBezTo>
                  <a:pt x="125" y="81"/>
                  <a:pt x="122" y="82"/>
                  <a:pt x="119" y="83"/>
                </a:cubicBezTo>
                <a:cubicBezTo>
                  <a:pt x="113" y="84"/>
                  <a:pt x="110" y="83"/>
                  <a:pt x="109" y="80"/>
                </a:cubicBezTo>
                <a:cubicBezTo>
                  <a:pt x="108" y="77"/>
                  <a:pt x="106" y="75"/>
                  <a:pt x="102" y="73"/>
                </a:cubicBezTo>
                <a:cubicBezTo>
                  <a:pt x="100" y="72"/>
                  <a:pt x="98" y="72"/>
                  <a:pt x="96" y="72"/>
                </a:cubicBezTo>
                <a:cubicBezTo>
                  <a:pt x="94" y="73"/>
                  <a:pt x="92" y="74"/>
                  <a:pt x="91" y="76"/>
                </a:cubicBezTo>
                <a:cubicBezTo>
                  <a:pt x="90" y="78"/>
                  <a:pt x="90" y="80"/>
                  <a:pt x="91" y="82"/>
                </a:cubicBezTo>
                <a:cubicBezTo>
                  <a:pt x="91" y="84"/>
                  <a:pt x="92" y="86"/>
                  <a:pt x="94" y="87"/>
                </a:cubicBezTo>
                <a:cubicBezTo>
                  <a:pt x="96" y="88"/>
                  <a:pt x="98" y="88"/>
                  <a:pt x="100" y="88"/>
                </a:cubicBezTo>
                <a:cubicBezTo>
                  <a:pt x="101" y="88"/>
                  <a:pt x="103" y="88"/>
                  <a:pt x="105" y="89"/>
                </a:cubicBezTo>
                <a:cubicBezTo>
                  <a:pt x="108" y="91"/>
                  <a:pt x="110" y="94"/>
                  <a:pt x="111" y="97"/>
                </a:cubicBezTo>
                <a:cubicBezTo>
                  <a:pt x="112" y="101"/>
                  <a:pt x="112" y="104"/>
                  <a:pt x="110" y="107"/>
                </a:cubicBezTo>
                <a:cubicBezTo>
                  <a:pt x="108" y="110"/>
                  <a:pt x="106" y="112"/>
                  <a:pt x="102" y="113"/>
                </a:cubicBezTo>
                <a:cubicBezTo>
                  <a:pt x="99" y="114"/>
                  <a:pt x="95" y="113"/>
                  <a:pt x="92" y="112"/>
                </a:cubicBezTo>
                <a:cubicBezTo>
                  <a:pt x="88" y="109"/>
                  <a:pt x="86" y="106"/>
                  <a:pt x="87" y="103"/>
                </a:cubicBezTo>
                <a:cubicBezTo>
                  <a:pt x="88" y="100"/>
                  <a:pt x="87" y="97"/>
                  <a:pt x="86" y="93"/>
                </a:cubicBezTo>
                <a:cubicBezTo>
                  <a:pt x="85" y="91"/>
                  <a:pt x="84" y="90"/>
                  <a:pt x="82" y="89"/>
                </a:cubicBezTo>
                <a:cubicBezTo>
                  <a:pt x="80" y="88"/>
                  <a:pt x="78" y="88"/>
                  <a:pt x="76" y="89"/>
                </a:cubicBezTo>
                <a:cubicBezTo>
                  <a:pt x="74" y="89"/>
                  <a:pt x="72" y="91"/>
                  <a:pt x="71" y="93"/>
                </a:cubicBezTo>
                <a:cubicBezTo>
                  <a:pt x="71" y="95"/>
                  <a:pt x="71" y="97"/>
                  <a:pt x="71" y="99"/>
                </a:cubicBezTo>
                <a:cubicBezTo>
                  <a:pt x="72" y="100"/>
                  <a:pt x="73" y="102"/>
                  <a:pt x="74" y="103"/>
                </a:cubicBezTo>
                <a:cubicBezTo>
                  <a:pt x="76" y="104"/>
                  <a:pt x="77" y="106"/>
                  <a:pt x="78" y="108"/>
                </a:cubicBezTo>
                <a:cubicBezTo>
                  <a:pt x="79" y="111"/>
                  <a:pt x="79" y="114"/>
                  <a:pt x="77" y="118"/>
                </a:cubicBezTo>
                <a:cubicBezTo>
                  <a:pt x="76" y="121"/>
                  <a:pt x="73" y="123"/>
                  <a:pt x="70" y="124"/>
                </a:cubicBezTo>
                <a:cubicBezTo>
                  <a:pt x="67" y="125"/>
                  <a:pt x="64" y="125"/>
                  <a:pt x="61" y="124"/>
                </a:cubicBezTo>
                <a:cubicBezTo>
                  <a:pt x="57" y="122"/>
                  <a:pt x="55" y="120"/>
                  <a:pt x="54" y="117"/>
                </a:cubicBezTo>
                <a:cubicBezTo>
                  <a:pt x="52" y="111"/>
                  <a:pt x="52" y="108"/>
                  <a:pt x="55" y="106"/>
                </a:cubicBezTo>
                <a:cubicBezTo>
                  <a:pt x="57" y="105"/>
                  <a:pt x="59" y="102"/>
                  <a:pt x="60" y="99"/>
                </a:cubicBezTo>
                <a:cubicBezTo>
                  <a:pt x="61" y="97"/>
                  <a:pt x="61" y="95"/>
                  <a:pt x="60" y="93"/>
                </a:cubicBezTo>
                <a:cubicBezTo>
                  <a:pt x="59" y="91"/>
                  <a:pt x="58" y="89"/>
                  <a:pt x="56" y="88"/>
                </a:cubicBezTo>
                <a:cubicBezTo>
                  <a:pt x="54" y="88"/>
                  <a:pt x="52" y="88"/>
                  <a:pt x="50" y="89"/>
                </a:cubicBezTo>
                <a:cubicBezTo>
                  <a:pt x="48" y="90"/>
                  <a:pt x="46" y="91"/>
                  <a:pt x="46" y="93"/>
                </a:cubicBezTo>
                <a:cubicBezTo>
                  <a:pt x="45" y="95"/>
                  <a:pt x="45" y="97"/>
                  <a:pt x="45" y="99"/>
                </a:cubicBezTo>
                <a:cubicBezTo>
                  <a:pt x="45" y="100"/>
                  <a:pt x="45" y="102"/>
                  <a:pt x="45" y="104"/>
                </a:cubicBezTo>
                <a:cubicBezTo>
                  <a:pt x="43" y="107"/>
                  <a:pt x="41" y="110"/>
                  <a:pt x="38" y="111"/>
                </a:cubicBezTo>
                <a:cubicBezTo>
                  <a:pt x="35" y="113"/>
                  <a:pt x="32" y="113"/>
                  <a:pt x="28" y="112"/>
                </a:cubicBezTo>
                <a:cubicBezTo>
                  <a:pt x="22" y="110"/>
                  <a:pt x="19" y="105"/>
                  <a:pt x="20" y="98"/>
                </a:cubicBezTo>
                <a:cubicBezTo>
                  <a:pt x="21" y="91"/>
                  <a:pt x="26" y="87"/>
                  <a:pt x="34" y="87"/>
                </a:cubicBezTo>
                <a:cubicBezTo>
                  <a:pt x="34" y="87"/>
                  <a:pt x="35" y="87"/>
                  <a:pt x="36" y="87"/>
                </a:cubicBezTo>
                <a:cubicBezTo>
                  <a:pt x="36" y="87"/>
                  <a:pt x="37" y="87"/>
                  <a:pt x="38" y="86"/>
                </a:cubicBezTo>
                <a:cubicBezTo>
                  <a:pt x="43" y="83"/>
                  <a:pt x="44" y="79"/>
                  <a:pt x="39" y="74"/>
                </a:cubicBezTo>
                <a:cubicBezTo>
                  <a:pt x="35" y="69"/>
                  <a:pt x="31" y="69"/>
                  <a:pt x="26" y="76"/>
                </a:cubicBezTo>
                <a:cubicBezTo>
                  <a:pt x="20" y="85"/>
                  <a:pt x="13" y="86"/>
                  <a:pt x="6" y="78"/>
                </a:cubicBezTo>
                <a:cubicBezTo>
                  <a:pt x="0" y="70"/>
                  <a:pt x="1" y="63"/>
                  <a:pt x="9" y="58"/>
                </a:cubicBezTo>
                <a:cubicBezTo>
                  <a:pt x="14" y="56"/>
                  <a:pt x="17" y="55"/>
                  <a:pt x="19" y="57"/>
                </a:cubicBezTo>
                <a:close/>
              </a:path>
            </a:pathLst>
          </a:custGeom>
          <a:solidFill>
            <a:srgbClr val="FFCC99">
              <a:alpha val="50195"/>
            </a:srgbClr>
          </a:solidFill>
          <a:ln>
            <a:noFill/>
          </a:ln>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35844" name="图片 8" descr="课件标题图1.jpg"/>
          <p:cNvPicPr>
            <a:picLocks noChangeAspect="1"/>
          </p:cNvPicPr>
          <p:nvPr/>
        </p:nvPicPr>
        <p:blipFill>
          <a:blip r:embed="rId3"/>
          <a:stretch>
            <a:fillRect/>
          </a:stretch>
        </p:blipFill>
        <p:spPr>
          <a:xfrm>
            <a:off x="0" y="0"/>
            <a:ext cx="9144000" cy="549275"/>
          </a:xfrm>
          <a:prstGeom prst="rect">
            <a:avLst/>
          </a:prstGeom>
          <a:noFill/>
          <a:ln w="9525">
            <a:noFill/>
          </a:ln>
        </p:spPr>
      </p:pic>
      <p:pic>
        <p:nvPicPr>
          <p:cNvPr id="35845" name="图片 9" descr="课件标题图1.jpg"/>
          <p:cNvPicPr>
            <a:picLocks noChangeAspect="1"/>
          </p:cNvPicPr>
          <p:nvPr/>
        </p:nvPicPr>
        <p:blipFill>
          <a:blip r:embed="rId3"/>
          <a:stretch>
            <a:fillRect/>
          </a:stretch>
        </p:blipFill>
        <p:spPr>
          <a:xfrm>
            <a:off x="0" y="0"/>
            <a:ext cx="9144000" cy="549275"/>
          </a:xfrm>
          <a:prstGeom prst="rect">
            <a:avLst/>
          </a:prstGeom>
          <a:noFill/>
          <a:ln w="9525">
            <a:noFill/>
          </a:ln>
        </p:spPr>
      </p:pic>
      <p:sp>
        <p:nvSpPr>
          <p:cNvPr id="2" name="标题 1"/>
          <p:cNvSpPr>
            <a:spLocks noGrp="1"/>
          </p:cNvSpPr>
          <p:nvPr>
            <p:ph type="title"/>
          </p:nvPr>
        </p:nvSpPr>
        <p:spPr>
          <a:xfrm>
            <a:off x="685800" y="1066800"/>
            <a:ext cx="7772400" cy="1066800"/>
          </a:xfrm>
          <a:prstGeom prst="rect">
            <a:avLst/>
          </a:prstGeom>
        </p:spPr>
        <p:txBody>
          <a:bodyPr/>
          <a:lstStyle>
            <a:lvl1pPr>
              <a:defRPr>
                <a:solidFill>
                  <a:srgbClr val="0070C0"/>
                </a:solidFill>
              </a:defRPr>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685800" y="2133600"/>
            <a:ext cx="7772400" cy="3810000"/>
          </a:xfrm>
          <a:prstGeom prst="rect">
            <a:avLst/>
          </a:prstGeom>
        </p:spPr>
        <p:txBody>
          <a:bodyPr/>
          <a:lstStyle>
            <a:lvl1pPr>
              <a:defRPr>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2" name="日期占位符 3"/>
          <p:cNvSpPr>
            <a:spLocks noGrp="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页脚占位符 4"/>
          <p:cNvSpPr>
            <a:spLocks noGrp="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36C7B4C-133A-42BB-ABAC-EDC1CE8097EC}"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85800" y="2133600"/>
            <a:ext cx="3810000" cy="3810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48200" y="2133600"/>
            <a:ext cx="3810000" cy="3810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showMasterSp="0">
  <p:cSld name="空白">
    <p:bg>
      <p:bgPr>
        <a:solidFill>
          <a:schemeClr val="bg1"/>
        </a:solidFill>
        <a:effectLst/>
      </p:bgPr>
    </p:bg>
    <p:spTree>
      <p:nvGrpSpPr>
        <p:cNvPr id="1" name=""/>
        <p:cNvGrpSpPr/>
        <p:nvPr/>
      </p:nvGrpSpPr>
      <p:grpSpPr>
        <a:xfrm>
          <a:off x="0" y="0"/>
          <a:ext cx="0" cy="0"/>
          <a:chOff x="0" y="0"/>
          <a:chExt cx="0" cy="0"/>
        </a:xfrm>
      </p:grpSpPr>
      <p:sp>
        <p:nvSpPr>
          <p:cNvPr id="36866" name="矩形 7"/>
          <p:cNvSpPr/>
          <p:nvPr userDrawn="1"/>
        </p:nvSpPr>
        <p:spPr>
          <a:xfrm>
            <a:off x="-12700" y="-9525"/>
            <a:ext cx="9183688" cy="720725"/>
          </a:xfrm>
          <a:prstGeom prst="rect">
            <a:avLst/>
          </a:prstGeom>
          <a:solidFill>
            <a:srgbClr val="5279A7"/>
          </a:solidFill>
          <a:ln w="9525">
            <a:noFill/>
          </a:ln>
        </p:spPr>
        <p:txBody>
          <a:bodyPr wrap="none" anchor="ctr" anchorCtr="0">
            <a:spAutoFit/>
          </a:bodyPr>
          <a:lstStyle/>
          <a:p>
            <a:pPr lvl="0" algn="ctr"/>
            <a:endParaRPr lang="zh-CN" altLang="en-US" dirty="0">
              <a:solidFill>
                <a:srgbClr val="000000"/>
              </a:solidFill>
              <a:latin typeface="Times New Roman" panose="02020603050405020304" pitchFamily="18" charset="0"/>
              <a:ea typeface="宋体" panose="02010600030101010101" pitchFamily="2" charset="-122"/>
            </a:endParaRPr>
          </a:p>
        </p:txBody>
      </p:sp>
      <p:pic>
        <p:nvPicPr>
          <p:cNvPr id="9" name="图片 8" descr="课件标题图1.jpg"/>
          <p:cNvPicPr>
            <a:picLocks noChangeAspect="1" noChangeArrowheads="1"/>
          </p:cNvPicPr>
          <p:nvPr/>
        </p:nvPicPr>
        <p:blipFill rotWithShape="1">
          <a:blip r:embed="rId2">
            <a:clrChange>
              <a:clrFrom>
                <a:srgbClr val="A51918"/>
              </a:clrFrom>
              <a:clrTo>
                <a:srgbClr val="A51918">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l="-1" r="68900"/>
          <a:stretch>
            <a:fillRect/>
          </a:stretch>
        </p:blipFill>
        <p:spPr bwMode="auto">
          <a:xfrm>
            <a:off x="0" y="71366"/>
            <a:ext cx="284375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矩形 9"/>
          <p:cNvSpPr/>
          <p:nvPr userDrawn="1"/>
        </p:nvSpPr>
        <p:spPr>
          <a:xfrm>
            <a:off x="4716463" y="115888"/>
            <a:ext cx="647700" cy="2089150"/>
          </a:xfrm>
          <a:prstGeom prst="rect">
            <a:avLst/>
          </a:prstGeom>
          <a:noFill/>
          <a:ln w="9525">
            <a:noFill/>
          </a:ln>
        </p:spPr>
        <p:txBody>
          <a:bodyPr wrap="none" anchor="ctr" anchorCtr="0">
            <a:spAutoFit/>
          </a:bodyPr>
          <a:lstStyle/>
          <a:p>
            <a:pPr lvl="0" algn="ctr"/>
            <a:endParaRPr lang="zh-CN" altLang="en-US" dirty="0">
              <a:solidFill>
                <a:srgbClr val="000000"/>
              </a:solidFill>
              <a:latin typeface="Times New Roman" panose="02020603050405020304" pitchFamily="18" charset="0"/>
              <a:ea typeface="宋体" panose="02010600030101010101" pitchFamily="2" charset="-122"/>
            </a:endParaRPr>
          </a:p>
        </p:txBody>
      </p:sp>
      <p:grpSp>
        <p:nvGrpSpPr>
          <p:cNvPr id="36869" name="组合 10"/>
          <p:cNvGrpSpPr/>
          <p:nvPr userDrawn="1"/>
        </p:nvGrpSpPr>
        <p:grpSpPr>
          <a:xfrm>
            <a:off x="-7937" y="620713"/>
            <a:ext cx="9163050" cy="6237287"/>
            <a:chOff x="-80689" y="620688"/>
            <a:chExt cx="9164379" cy="6237312"/>
          </a:xfrm>
        </p:grpSpPr>
        <p:pic>
          <p:nvPicPr>
            <p:cNvPr id="36870" name="图片 11"/>
            <p:cNvPicPr>
              <a:picLocks noChangeAspect="1"/>
            </p:cNvPicPr>
            <p:nvPr userDrawn="1"/>
          </p:nvPicPr>
          <p:blipFill>
            <a:blip r:embed="rId3"/>
            <a:srcRect r="2699"/>
            <a:stretch>
              <a:fillRect/>
            </a:stretch>
          </p:blipFill>
          <p:spPr>
            <a:xfrm flipH="1">
              <a:off x="-80689" y="620688"/>
              <a:ext cx="5184576" cy="432854"/>
            </a:xfrm>
            <a:prstGeom prst="rect">
              <a:avLst/>
            </a:prstGeom>
            <a:noFill/>
            <a:ln w="9525">
              <a:noFill/>
            </a:ln>
          </p:spPr>
        </p:pic>
        <p:pic>
          <p:nvPicPr>
            <p:cNvPr id="36871" name="图片 12"/>
            <p:cNvPicPr>
              <a:picLocks noChangeAspect="1"/>
            </p:cNvPicPr>
            <p:nvPr userDrawn="1"/>
          </p:nvPicPr>
          <p:blipFill>
            <a:blip r:embed="rId4"/>
            <a:srcRect l="21623" b="43584"/>
            <a:stretch>
              <a:fillRect/>
            </a:stretch>
          </p:blipFill>
          <p:spPr>
            <a:xfrm flipH="1">
              <a:off x="4907452" y="6617237"/>
              <a:ext cx="4176238" cy="240763"/>
            </a:xfrm>
            <a:prstGeom prst="rect">
              <a:avLst/>
            </a:prstGeom>
            <a:noFill/>
            <a:ln w="9525">
              <a:noFill/>
            </a:ln>
          </p:spPr>
        </p:pic>
      </p:grpSp>
      <p:sp>
        <p:nvSpPr>
          <p:cNvPr id="14" name="日期占位符 1"/>
          <p:cNvSpPr>
            <a:spLocks noGrp="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5" name="页脚占位符 2"/>
          <p:cNvSpPr>
            <a:spLocks noGrp="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6" name="灯片编号占位符 3"/>
          <p:cNvSpPr>
            <a:spLocks noGrp="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0672650-27C9-4F79-BFA2-C9DEAC100423}"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1" hangingPunct="1">
              <a:lnSpc>
                <a:spcPct val="100000"/>
              </a:lnSpc>
              <a:spcBef>
                <a:spcPct val="20000"/>
              </a:spcBef>
              <a:spcAft>
                <a:spcPct val="0"/>
              </a:spcAft>
              <a:buClrTx/>
              <a:buSzTx/>
              <a:buFontTx/>
              <a:buNone/>
              <a:defRPr/>
            </a:pPr>
            <a:r>
              <a:rPr kumimoji="0" lang="zh-CN" altLang="en-US" sz="3200" b="0" i="0" u="none" strike="noStrike" kern="0" cap="none" spc="0" normalizeH="0" baseline="0" noProof="0">
                <a:ln>
                  <a:noFill/>
                </a:ln>
                <a:solidFill>
                  <a:srgbClr val="0070C0"/>
                </a:solidFill>
                <a:effectLst/>
                <a:uLnTx/>
                <a:uFillTx/>
                <a:latin typeface="+mn-lt"/>
                <a:ea typeface="+mn-ea"/>
                <a:cs typeface="-소망M"/>
              </a:rPr>
              <a:t>单击图标添加图片</a:t>
            </a:r>
            <a:endParaRPr kumimoji="0" lang="zh-CN" altLang="en-US" sz="3200" b="0" i="0" u="none" strike="noStrike" kern="0" cap="none" spc="0" normalizeH="0" baseline="0" noProof="0">
              <a:ln>
                <a:noFill/>
              </a:ln>
              <a:solidFill>
                <a:srgbClr val="0070C0"/>
              </a:solidFill>
              <a:effectLst/>
              <a:uLnTx/>
              <a:uFillTx/>
              <a:latin typeface="+mn-lt"/>
              <a:ea typeface="+mn-ea"/>
              <a:cs typeface="-소망M"/>
            </a:endParaRPr>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85800" y="2133600"/>
            <a:ext cx="7772400" cy="381000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1066800"/>
            <a:ext cx="1943100" cy="4876800"/>
          </a:xfrm>
          <a:prstGeom prst="rect">
            <a:avLst/>
          </a:prstGeo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85800" y="1066800"/>
            <a:ext cx="5676900" cy="487680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showMasterSp="0">
  <p:cSld name="标题和内容">
    <p:bg>
      <p:bgPr>
        <a:solidFill>
          <a:schemeClr val="bg1"/>
        </a:solidFill>
        <a:effectLst/>
      </p:bgPr>
    </p:bg>
    <p:spTree>
      <p:nvGrpSpPr>
        <p:cNvPr id="1" name=""/>
        <p:cNvGrpSpPr/>
        <p:nvPr/>
      </p:nvGrpSpPr>
      <p:grpSpPr>
        <a:xfrm>
          <a:off x="0" y="0"/>
          <a:ext cx="0" cy="0"/>
          <a:chOff x="0" y="0"/>
          <a:chExt cx="0" cy="0"/>
        </a:xfrm>
      </p:grpSpPr>
      <p:pic>
        <p:nvPicPr>
          <p:cNvPr id="37890" name="Picture 2"/>
          <p:cNvPicPr/>
          <p:nvPr/>
        </p:nvPicPr>
        <p:blipFill>
          <a:blip r:embed="rId2"/>
          <a:stretch>
            <a:fillRect/>
          </a:stretch>
        </p:blipFill>
        <p:spPr>
          <a:xfrm>
            <a:off x="-14287" y="0"/>
            <a:ext cx="9183687" cy="6873875"/>
          </a:xfrm>
          <a:prstGeom prst="rect">
            <a:avLst/>
          </a:prstGeom>
          <a:noFill/>
          <a:ln w="9525">
            <a:noFill/>
          </a:ln>
        </p:spPr>
      </p:pic>
      <p:sp>
        <p:nvSpPr>
          <p:cNvPr id="9" name="Freeform 8"/>
          <p:cNvSpPr>
            <a:spLocks noChangeArrowheads="1"/>
          </p:cNvSpPr>
          <p:nvPr/>
        </p:nvSpPr>
        <p:spPr bwMode="auto">
          <a:xfrm>
            <a:off x="2990850" y="571500"/>
            <a:ext cx="304800" cy="293688"/>
          </a:xfrm>
          <a:custGeom>
            <a:avLst/>
            <a:gdLst>
              <a:gd name="T0" fmla="*/ 28 w 130"/>
              <a:gd name="T1" fmla="*/ 62 h 125"/>
              <a:gd name="T2" fmla="*/ 37 w 130"/>
              <a:gd name="T3" fmla="*/ 56 h 125"/>
              <a:gd name="T4" fmla="*/ 31 w 130"/>
              <a:gd name="T5" fmla="*/ 46 h 125"/>
              <a:gd name="T6" fmla="*/ 19 w 130"/>
              <a:gd name="T7" fmla="*/ 47 h 125"/>
              <a:gd name="T8" fmla="*/ 9 w 130"/>
              <a:gd name="T9" fmla="*/ 33 h 125"/>
              <a:gd name="T10" fmla="*/ 24 w 130"/>
              <a:gd name="T11" fmla="*/ 22 h 125"/>
              <a:gd name="T12" fmla="*/ 36 w 130"/>
              <a:gd name="T13" fmla="*/ 37 h 125"/>
              <a:gd name="T14" fmla="*/ 47 w 130"/>
              <a:gd name="T15" fmla="*/ 38 h 125"/>
              <a:gd name="T16" fmla="*/ 48 w 130"/>
              <a:gd name="T17" fmla="*/ 27 h 125"/>
              <a:gd name="T18" fmla="*/ 39 w 130"/>
              <a:gd name="T19" fmla="*/ 20 h 125"/>
              <a:gd name="T20" fmla="*/ 41 w 130"/>
              <a:gd name="T21" fmla="*/ 3 h 125"/>
              <a:gd name="T22" fmla="*/ 59 w 130"/>
              <a:gd name="T23" fmla="*/ 4 h 125"/>
              <a:gd name="T24" fmla="*/ 58 w 130"/>
              <a:gd name="T25" fmla="*/ 24 h 125"/>
              <a:gd name="T26" fmla="*/ 66 w 130"/>
              <a:gd name="T27" fmla="*/ 31 h 125"/>
              <a:gd name="T28" fmla="*/ 74 w 130"/>
              <a:gd name="T29" fmla="*/ 24 h 125"/>
              <a:gd name="T30" fmla="*/ 71 w 130"/>
              <a:gd name="T31" fmla="*/ 12 h 125"/>
              <a:gd name="T32" fmla="*/ 84 w 130"/>
              <a:gd name="T33" fmla="*/ 0 h 125"/>
              <a:gd name="T34" fmla="*/ 97 w 130"/>
              <a:gd name="T35" fmla="*/ 12 h 125"/>
              <a:gd name="T36" fmla="*/ 84 w 130"/>
              <a:gd name="T37" fmla="*/ 27 h 125"/>
              <a:gd name="T38" fmla="*/ 85 w 130"/>
              <a:gd name="T39" fmla="*/ 39 h 125"/>
              <a:gd name="T40" fmla="*/ 96 w 130"/>
              <a:gd name="T41" fmla="*/ 37 h 125"/>
              <a:gd name="T42" fmla="*/ 101 w 130"/>
              <a:gd name="T43" fmla="*/ 27 h 125"/>
              <a:gd name="T44" fmla="*/ 119 w 130"/>
              <a:gd name="T45" fmla="*/ 26 h 125"/>
              <a:gd name="T46" fmla="*/ 121 w 130"/>
              <a:gd name="T47" fmla="*/ 44 h 125"/>
              <a:gd name="T48" fmla="*/ 102 w 130"/>
              <a:gd name="T49" fmla="*/ 47 h 125"/>
              <a:gd name="T50" fmla="*/ 104 w 130"/>
              <a:gd name="T51" fmla="*/ 62 h 125"/>
              <a:gd name="T52" fmla="*/ 114 w 130"/>
              <a:gd name="T53" fmla="*/ 58 h 125"/>
              <a:gd name="T54" fmla="*/ 129 w 130"/>
              <a:gd name="T55" fmla="*/ 68 h 125"/>
              <a:gd name="T56" fmla="*/ 119 w 130"/>
              <a:gd name="T57" fmla="*/ 83 h 125"/>
              <a:gd name="T58" fmla="*/ 102 w 130"/>
              <a:gd name="T59" fmla="*/ 73 h 125"/>
              <a:gd name="T60" fmla="*/ 91 w 130"/>
              <a:gd name="T61" fmla="*/ 76 h 125"/>
              <a:gd name="T62" fmla="*/ 94 w 130"/>
              <a:gd name="T63" fmla="*/ 87 h 125"/>
              <a:gd name="T64" fmla="*/ 105 w 130"/>
              <a:gd name="T65" fmla="*/ 89 h 125"/>
              <a:gd name="T66" fmla="*/ 110 w 130"/>
              <a:gd name="T67" fmla="*/ 107 h 125"/>
              <a:gd name="T68" fmla="*/ 92 w 130"/>
              <a:gd name="T69" fmla="*/ 112 h 125"/>
              <a:gd name="T70" fmla="*/ 86 w 130"/>
              <a:gd name="T71" fmla="*/ 93 h 125"/>
              <a:gd name="T72" fmla="*/ 76 w 130"/>
              <a:gd name="T73" fmla="*/ 89 h 125"/>
              <a:gd name="T74" fmla="*/ 71 w 130"/>
              <a:gd name="T75" fmla="*/ 99 h 125"/>
              <a:gd name="T76" fmla="*/ 78 w 130"/>
              <a:gd name="T77" fmla="*/ 108 h 125"/>
              <a:gd name="T78" fmla="*/ 70 w 130"/>
              <a:gd name="T79" fmla="*/ 124 h 125"/>
              <a:gd name="T80" fmla="*/ 54 w 130"/>
              <a:gd name="T81" fmla="*/ 117 h 125"/>
              <a:gd name="T82" fmla="*/ 60 w 130"/>
              <a:gd name="T83" fmla="*/ 99 h 125"/>
              <a:gd name="T84" fmla="*/ 56 w 130"/>
              <a:gd name="T85" fmla="*/ 88 h 125"/>
              <a:gd name="T86" fmla="*/ 46 w 130"/>
              <a:gd name="T87" fmla="*/ 93 h 125"/>
              <a:gd name="T88" fmla="*/ 45 w 130"/>
              <a:gd name="T89" fmla="*/ 104 h 125"/>
              <a:gd name="T90" fmla="*/ 28 w 130"/>
              <a:gd name="T91" fmla="*/ 112 h 125"/>
              <a:gd name="T92" fmla="*/ 34 w 130"/>
              <a:gd name="T93" fmla="*/ 87 h 125"/>
              <a:gd name="T94" fmla="*/ 38 w 130"/>
              <a:gd name="T95" fmla="*/ 86 h 125"/>
              <a:gd name="T96" fmla="*/ 26 w 130"/>
              <a:gd name="T97" fmla="*/ 76 h 125"/>
              <a:gd name="T98" fmla="*/ 9 w 130"/>
              <a:gd name="T99" fmla="*/ 5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0" h="125">
                <a:moveTo>
                  <a:pt x="19" y="57"/>
                </a:moveTo>
                <a:cubicBezTo>
                  <a:pt x="21" y="60"/>
                  <a:pt x="24" y="61"/>
                  <a:pt x="28" y="62"/>
                </a:cubicBezTo>
                <a:cubicBezTo>
                  <a:pt x="30" y="62"/>
                  <a:pt x="32" y="62"/>
                  <a:pt x="34" y="61"/>
                </a:cubicBezTo>
                <a:cubicBezTo>
                  <a:pt x="36" y="59"/>
                  <a:pt x="37" y="58"/>
                  <a:pt x="37" y="56"/>
                </a:cubicBezTo>
                <a:cubicBezTo>
                  <a:pt x="38" y="53"/>
                  <a:pt x="37" y="51"/>
                  <a:pt x="36" y="50"/>
                </a:cubicBezTo>
                <a:cubicBezTo>
                  <a:pt x="35" y="48"/>
                  <a:pt x="33" y="47"/>
                  <a:pt x="31" y="46"/>
                </a:cubicBezTo>
                <a:cubicBezTo>
                  <a:pt x="29" y="46"/>
                  <a:pt x="27" y="46"/>
                  <a:pt x="25" y="47"/>
                </a:cubicBezTo>
                <a:cubicBezTo>
                  <a:pt x="23" y="48"/>
                  <a:pt x="21" y="48"/>
                  <a:pt x="19" y="47"/>
                </a:cubicBezTo>
                <a:cubicBezTo>
                  <a:pt x="16" y="47"/>
                  <a:pt x="13" y="45"/>
                  <a:pt x="11" y="42"/>
                </a:cubicBezTo>
                <a:cubicBezTo>
                  <a:pt x="9" y="39"/>
                  <a:pt x="8" y="36"/>
                  <a:pt x="9" y="33"/>
                </a:cubicBezTo>
                <a:cubicBezTo>
                  <a:pt x="10" y="29"/>
                  <a:pt x="11" y="27"/>
                  <a:pt x="14" y="24"/>
                </a:cubicBezTo>
                <a:cubicBezTo>
                  <a:pt x="17" y="22"/>
                  <a:pt x="20" y="22"/>
                  <a:pt x="24" y="22"/>
                </a:cubicBezTo>
                <a:cubicBezTo>
                  <a:pt x="29" y="23"/>
                  <a:pt x="32" y="25"/>
                  <a:pt x="32" y="28"/>
                </a:cubicBezTo>
                <a:cubicBezTo>
                  <a:pt x="32" y="31"/>
                  <a:pt x="34" y="34"/>
                  <a:pt x="36" y="37"/>
                </a:cubicBezTo>
                <a:cubicBezTo>
                  <a:pt x="38" y="39"/>
                  <a:pt x="39" y="40"/>
                  <a:pt x="42" y="40"/>
                </a:cubicBezTo>
                <a:cubicBezTo>
                  <a:pt x="44" y="40"/>
                  <a:pt x="46" y="40"/>
                  <a:pt x="47" y="38"/>
                </a:cubicBezTo>
                <a:cubicBezTo>
                  <a:pt x="49" y="37"/>
                  <a:pt x="50" y="35"/>
                  <a:pt x="50" y="33"/>
                </a:cubicBezTo>
                <a:cubicBezTo>
                  <a:pt x="50" y="31"/>
                  <a:pt x="50" y="29"/>
                  <a:pt x="48" y="27"/>
                </a:cubicBezTo>
                <a:cubicBezTo>
                  <a:pt x="47" y="26"/>
                  <a:pt x="46" y="24"/>
                  <a:pt x="44" y="24"/>
                </a:cubicBezTo>
                <a:cubicBezTo>
                  <a:pt x="42" y="23"/>
                  <a:pt x="40" y="22"/>
                  <a:pt x="39" y="20"/>
                </a:cubicBezTo>
                <a:cubicBezTo>
                  <a:pt x="37" y="18"/>
                  <a:pt x="36" y="15"/>
                  <a:pt x="36" y="11"/>
                </a:cubicBezTo>
                <a:cubicBezTo>
                  <a:pt x="37" y="8"/>
                  <a:pt x="38" y="5"/>
                  <a:pt x="41" y="3"/>
                </a:cubicBezTo>
                <a:cubicBezTo>
                  <a:pt x="43" y="0"/>
                  <a:pt x="46" y="0"/>
                  <a:pt x="50" y="0"/>
                </a:cubicBezTo>
                <a:cubicBezTo>
                  <a:pt x="54" y="0"/>
                  <a:pt x="56" y="1"/>
                  <a:pt x="59" y="4"/>
                </a:cubicBezTo>
                <a:cubicBezTo>
                  <a:pt x="62" y="8"/>
                  <a:pt x="63" y="12"/>
                  <a:pt x="61" y="14"/>
                </a:cubicBezTo>
                <a:cubicBezTo>
                  <a:pt x="59" y="17"/>
                  <a:pt x="58" y="20"/>
                  <a:pt x="58" y="24"/>
                </a:cubicBezTo>
                <a:cubicBezTo>
                  <a:pt x="58" y="26"/>
                  <a:pt x="59" y="28"/>
                  <a:pt x="61" y="29"/>
                </a:cubicBezTo>
                <a:cubicBezTo>
                  <a:pt x="62" y="31"/>
                  <a:pt x="64" y="31"/>
                  <a:pt x="66" y="31"/>
                </a:cubicBezTo>
                <a:cubicBezTo>
                  <a:pt x="69" y="31"/>
                  <a:pt x="70" y="31"/>
                  <a:pt x="72" y="29"/>
                </a:cubicBezTo>
                <a:cubicBezTo>
                  <a:pt x="74" y="28"/>
                  <a:pt x="74" y="26"/>
                  <a:pt x="74" y="24"/>
                </a:cubicBezTo>
                <a:cubicBezTo>
                  <a:pt x="74" y="22"/>
                  <a:pt x="74" y="20"/>
                  <a:pt x="73" y="18"/>
                </a:cubicBezTo>
                <a:cubicBezTo>
                  <a:pt x="72" y="16"/>
                  <a:pt x="71" y="14"/>
                  <a:pt x="71" y="12"/>
                </a:cubicBezTo>
                <a:cubicBezTo>
                  <a:pt x="71" y="9"/>
                  <a:pt x="73" y="6"/>
                  <a:pt x="75" y="3"/>
                </a:cubicBezTo>
                <a:cubicBezTo>
                  <a:pt x="77" y="1"/>
                  <a:pt x="80" y="0"/>
                  <a:pt x="84" y="0"/>
                </a:cubicBezTo>
                <a:cubicBezTo>
                  <a:pt x="88" y="0"/>
                  <a:pt x="91" y="1"/>
                  <a:pt x="93" y="3"/>
                </a:cubicBezTo>
                <a:cubicBezTo>
                  <a:pt x="96" y="6"/>
                  <a:pt x="97" y="9"/>
                  <a:pt x="97" y="12"/>
                </a:cubicBezTo>
                <a:cubicBezTo>
                  <a:pt x="97" y="18"/>
                  <a:pt x="95" y="21"/>
                  <a:pt x="92" y="22"/>
                </a:cubicBezTo>
                <a:cubicBezTo>
                  <a:pt x="89" y="23"/>
                  <a:pt x="87" y="24"/>
                  <a:pt x="84" y="27"/>
                </a:cubicBezTo>
                <a:cubicBezTo>
                  <a:pt x="83" y="29"/>
                  <a:pt x="82" y="31"/>
                  <a:pt x="82" y="33"/>
                </a:cubicBezTo>
                <a:cubicBezTo>
                  <a:pt x="83" y="35"/>
                  <a:pt x="84" y="37"/>
                  <a:pt x="85" y="39"/>
                </a:cubicBezTo>
                <a:cubicBezTo>
                  <a:pt x="87" y="40"/>
                  <a:pt x="89" y="41"/>
                  <a:pt x="91" y="40"/>
                </a:cubicBezTo>
                <a:cubicBezTo>
                  <a:pt x="93" y="40"/>
                  <a:pt x="95" y="39"/>
                  <a:pt x="96" y="37"/>
                </a:cubicBezTo>
                <a:cubicBezTo>
                  <a:pt x="98" y="36"/>
                  <a:pt x="98" y="34"/>
                  <a:pt x="99" y="32"/>
                </a:cubicBezTo>
                <a:cubicBezTo>
                  <a:pt x="99" y="31"/>
                  <a:pt x="100" y="29"/>
                  <a:pt x="101" y="27"/>
                </a:cubicBezTo>
                <a:cubicBezTo>
                  <a:pt x="103" y="25"/>
                  <a:pt x="106" y="23"/>
                  <a:pt x="110" y="23"/>
                </a:cubicBezTo>
                <a:cubicBezTo>
                  <a:pt x="113" y="22"/>
                  <a:pt x="116" y="23"/>
                  <a:pt x="119" y="26"/>
                </a:cubicBezTo>
                <a:cubicBezTo>
                  <a:pt x="122" y="28"/>
                  <a:pt x="123" y="31"/>
                  <a:pt x="124" y="34"/>
                </a:cubicBezTo>
                <a:cubicBezTo>
                  <a:pt x="124" y="38"/>
                  <a:pt x="123" y="41"/>
                  <a:pt x="121" y="44"/>
                </a:cubicBezTo>
                <a:cubicBezTo>
                  <a:pt x="117" y="48"/>
                  <a:pt x="114" y="50"/>
                  <a:pt x="111" y="48"/>
                </a:cubicBezTo>
                <a:cubicBezTo>
                  <a:pt x="108" y="46"/>
                  <a:pt x="105" y="46"/>
                  <a:pt x="102" y="47"/>
                </a:cubicBezTo>
                <a:cubicBezTo>
                  <a:pt x="96" y="48"/>
                  <a:pt x="94" y="51"/>
                  <a:pt x="95" y="56"/>
                </a:cubicBezTo>
                <a:cubicBezTo>
                  <a:pt x="96" y="61"/>
                  <a:pt x="99" y="63"/>
                  <a:pt x="104" y="62"/>
                </a:cubicBezTo>
                <a:cubicBezTo>
                  <a:pt x="106" y="62"/>
                  <a:pt x="108" y="61"/>
                  <a:pt x="109" y="60"/>
                </a:cubicBezTo>
                <a:cubicBezTo>
                  <a:pt x="111" y="59"/>
                  <a:pt x="112" y="58"/>
                  <a:pt x="114" y="58"/>
                </a:cubicBezTo>
                <a:cubicBezTo>
                  <a:pt x="118" y="57"/>
                  <a:pt x="121" y="58"/>
                  <a:pt x="124" y="60"/>
                </a:cubicBezTo>
                <a:cubicBezTo>
                  <a:pt x="127" y="62"/>
                  <a:pt x="129" y="65"/>
                  <a:pt x="129" y="68"/>
                </a:cubicBezTo>
                <a:cubicBezTo>
                  <a:pt x="130" y="71"/>
                  <a:pt x="129" y="75"/>
                  <a:pt x="127" y="78"/>
                </a:cubicBezTo>
                <a:cubicBezTo>
                  <a:pt x="125" y="81"/>
                  <a:pt x="122" y="82"/>
                  <a:pt x="119" y="83"/>
                </a:cubicBezTo>
                <a:cubicBezTo>
                  <a:pt x="113" y="84"/>
                  <a:pt x="110" y="83"/>
                  <a:pt x="109" y="80"/>
                </a:cubicBezTo>
                <a:cubicBezTo>
                  <a:pt x="108" y="77"/>
                  <a:pt x="106" y="75"/>
                  <a:pt x="102" y="73"/>
                </a:cubicBezTo>
                <a:cubicBezTo>
                  <a:pt x="100" y="72"/>
                  <a:pt x="98" y="72"/>
                  <a:pt x="96" y="72"/>
                </a:cubicBezTo>
                <a:cubicBezTo>
                  <a:pt x="94" y="73"/>
                  <a:pt x="92" y="74"/>
                  <a:pt x="91" y="76"/>
                </a:cubicBezTo>
                <a:cubicBezTo>
                  <a:pt x="90" y="78"/>
                  <a:pt x="90" y="80"/>
                  <a:pt x="91" y="82"/>
                </a:cubicBezTo>
                <a:cubicBezTo>
                  <a:pt x="91" y="84"/>
                  <a:pt x="92" y="86"/>
                  <a:pt x="94" y="87"/>
                </a:cubicBezTo>
                <a:cubicBezTo>
                  <a:pt x="96" y="88"/>
                  <a:pt x="98" y="88"/>
                  <a:pt x="100" y="88"/>
                </a:cubicBezTo>
                <a:cubicBezTo>
                  <a:pt x="101" y="88"/>
                  <a:pt x="103" y="88"/>
                  <a:pt x="105" y="89"/>
                </a:cubicBezTo>
                <a:cubicBezTo>
                  <a:pt x="108" y="91"/>
                  <a:pt x="110" y="94"/>
                  <a:pt x="111" y="97"/>
                </a:cubicBezTo>
                <a:cubicBezTo>
                  <a:pt x="112" y="101"/>
                  <a:pt x="112" y="104"/>
                  <a:pt x="110" y="107"/>
                </a:cubicBezTo>
                <a:cubicBezTo>
                  <a:pt x="108" y="110"/>
                  <a:pt x="106" y="112"/>
                  <a:pt x="102" y="113"/>
                </a:cubicBezTo>
                <a:cubicBezTo>
                  <a:pt x="99" y="114"/>
                  <a:pt x="95" y="113"/>
                  <a:pt x="92" y="112"/>
                </a:cubicBezTo>
                <a:cubicBezTo>
                  <a:pt x="88" y="109"/>
                  <a:pt x="86" y="106"/>
                  <a:pt x="87" y="103"/>
                </a:cubicBezTo>
                <a:cubicBezTo>
                  <a:pt x="88" y="100"/>
                  <a:pt x="87" y="97"/>
                  <a:pt x="86" y="93"/>
                </a:cubicBezTo>
                <a:cubicBezTo>
                  <a:pt x="85" y="91"/>
                  <a:pt x="84" y="90"/>
                  <a:pt x="82" y="89"/>
                </a:cubicBezTo>
                <a:cubicBezTo>
                  <a:pt x="80" y="88"/>
                  <a:pt x="78" y="88"/>
                  <a:pt x="76" y="89"/>
                </a:cubicBezTo>
                <a:cubicBezTo>
                  <a:pt x="74" y="89"/>
                  <a:pt x="72" y="91"/>
                  <a:pt x="71" y="93"/>
                </a:cubicBezTo>
                <a:cubicBezTo>
                  <a:pt x="71" y="95"/>
                  <a:pt x="71" y="97"/>
                  <a:pt x="71" y="99"/>
                </a:cubicBezTo>
                <a:cubicBezTo>
                  <a:pt x="72" y="100"/>
                  <a:pt x="73" y="102"/>
                  <a:pt x="74" y="103"/>
                </a:cubicBezTo>
                <a:cubicBezTo>
                  <a:pt x="76" y="104"/>
                  <a:pt x="77" y="106"/>
                  <a:pt x="78" y="108"/>
                </a:cubicBezTo>
                <a:cubicBezTo>
                  <a:pt x="79" y="111"/>
                  <a:pt x="79" y="114"/>
                  <a:pt x="77" y="118"/>
                </a:cubicBezTo>
                <a:cubicBezTo>
                  <a:pt x="76" y="121"/>
                  <a:pt x="73" y="123"/>
                  <a:pt x="70" y="124"/>
                </a:cubicBezTo>
                <a:cubicBezTo>
                  <a:pt x="67" y="125"/>
                  <a:pt x="64" y="125"/>
                  <a:pt x="61" y="124"/>
                </a:cubicBezTo>
                <a:cubicBezTo>
                  <a:pt x="57" y="122"/>
                  <a:pt x="55" y="120"/>
                  <a:pt x="54" y="117"/>
                </a:cubicBezTo>
                <a:cubicBezTo>
                  <a:pt x="52" y="111"/>
                  <a:pt x="52" y="108"/>
                  <a:pt x="55" y="106"/>
                </a:cubicBezTo>
                <a:cubicBezTo>
                  <a:pt x="57" y="105"/>
                  <a:pt x="59" y="102"/>
                  <a:pt x="60" y="99"/>
                </a:cubicBezTo>
                <a:cubicBezTo>
                  <a:pt x="61" y="97"/>
                  <a:pt x="61" y="95"/>
                  <a:pt x="60" y="93"/>
                </a:cubicBezTo>
                <a:cubicBezTo>
                  <a:pt x="59" y="91"/>
                  <a:pt x="58" y="89"/>
                  <a:pt x="56" y="88"/>
                </a:cubicBezTo>
                <a:cubicBezTo>
                  <a:pt x="54" y="88"/>
                  <a:pt x="52" y="88"/>
                  <a:pt x="50" y="89"/>
                </a:cubicBezTo>
                <a:cubicBezTo>
                  <a:pt x="48" y="90"/>
                  <a:pt x="46" y="91"/>
                  <a:pt x="46" y="93"/>
                </a:cubicBezTo>
                <a:cubicBezTo>
                  <a:pt x="45" y="95"/>
                  <a:pt x="45" y="97"/>
                  <a:pt x="45" y="99"/>
                </a:cubicBezTo>
                <a:cubicBezTo>
                  <a:pt x="45" y="100"/>
                  <a:pt x="45" y="102"/>
                  <a:pt x="45" y="104"/>
                </a:cubicBezTo>
                <a:cubicBezTo>
                  <a:pt x="43" y="107"/>
                  <a:pt x="41" y="110"/>
                  <a:pt x="38" y="111"/>
                </a:cubicBezTo>
                <a:cubicBezTo>
                  <a:pt x="35" y="113"/>
                  <a:pt x="32" y="113"/>
                  <a:pt x="28" y="112"/>
                </a:cubicBezTo>
                <a:cubicBezTo>
                  <a:pt x="22" y="110"/>
                  <a:pt x="19" y="105"/>
                  <a:pt x="20" y="98"/>
                </a:cubicBezTo>
                <a:cubicBezTo>
                  <a:pt x="21" y="91"/>
                  <a:pt x="26" y="87"/>
                  <a:pt x="34" y="87"/>
                </a:cubicBezTo>
                <a:cubicBezTo>
                  <a:pt x="34" y="87"/>
                  <a:pt x="35" y="87"/>
                  <a:pt x="36" y="87"/>
                </a:cubicBezTo>
                <a:cubicBezTo>
                  <a:pt x="36" y="87"/>
                  <a:pt x="37" y="87"/>
                  <a:pt x="38" y="86"/>
                </a:cubicBezTo>
                <a:cubicBezTo>
                  <a:pt x="43" y="83"/>
                  <a:pt x="44" y="79"/>
                  <a:pt x="39" y="74"/>
                </a:cubicBezTo>
                <a:cubicBezTo>
                  <a:pt x="35" y="69"/>
                  <a:pt x="31" y="69"/>
                  <a:pt x="26" y="76"/>
                </a:cubicBezTo>
                <a:cubicBezTo>
                  <a:pt x="20" y="85"/>
                  <a:pt x="13" y="86"/>
                  <a:pt x="6" y="78"/>
                </a:cubicBezTo>
                <a:cubicBezTo>
                  <a:pt x="0" y="70"/>
                  <a:pt x="1" y="63"/>
                  <a:pt x="9" y="58"/>
                </a:cubicBezTo>
                <a:cubicBezTo>
                  <a:pt x="14" y="56"/>
                  <a:pt x="17" y="55"/>
                  <a:pt x="19" y="57"/>
                </a:cubicBezTo>
                <a:close/>
              </a:path>
            </a:pathLst>
          </a:custGeom>
          <a:solidFill>
            <a:srgbClr val="FFCC99">
              <a:alpha val="50195"/>
            </a:srgbClr>
          </a:solidFill>
          <a:ln>
            <a:noFill/>
          </a:ln>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37892" name="图片 8" descr="课件标题图1.jpg"/>
          <p:cNvPicPr>
            <a:picLocks noChangeAspect="1"/>
          </p:cNvPicPr>
          <p:nvPr/>
        </p:nvPicPr>
        <p:blipFill>
          <a:blip r:embed="rId3"/>
          <a:stretch>
            <a:fillRect/>
          </a:stretch>
        </p:blipFill>
        <p:spPr>
          <a:xfrm>
            <a:off x="0" y="0"/>
            <a:ext cx="9144000" cy="549275"/>
          </a:xfrm>
          <a:prstGeom prst="rect">
            <a:avLst/>
          </a:prstGeom>
          <a:noFill/>
          <a:ln w="9525">
            <a:noFill/>
          </a:ln>
        </p:spPr>
      </p:pic>
      <p:pic>
        <p:nvPicPr>
          <p:cNvPr id="37893" name="图片 9" descr="课件标题图1.jpg"/>
          <p:cNvPicPr>
            <a:picLocks noChangeAspect="1"/>
          </p:cNvPicPr>
          <p:nvPr/>
        </p:nvPicPr>
        <p:blipFill>
          <a:blip r:embed="rId3"/>
          <a:stretch>
            <a:fillRect/>
          </a:stretch>
        </p:blipFill>
        <p:spPr>
          <a:xfrm>
            <a:off x="0" y="0"/>
            <a:ext cx="9144000" cy="549275"/>
          </a:xfrm>
          <a:prstGeom prst="rect">
            <a:avLst/>
          </a:prstGeom>
          <a:noFill/>
          <a:ln w="9525">
            <a:noFill/>
          </a:ln>
        </p:spPr>
      </p:pic>
      <p:sp>
        <p:nvSpPr>
          <p:cNvPr id="2" name="标题 1"/>
          <p:cNvSpPr>
            <a:spLocks noGrp="1"/>
          </p:cNvSpPr>
          <p:nvPr>
            <p:ph type="title"/>
          </p:nvPr>
        </p:nvSpPr>
        <p:spPr>
          <a:xfrm>
            <a:off x="685800" y="1066800"/>
            <a:ext cx="7772400" cy="1066800"/>
          </a:xfrm>
          <a:prstGeom prst="rect">
            <a:avLst/>
          </a:prstGeom>
        </p:spPr>
        <p:txBody>
          <a:bodyPr/>
          <a:lstStyle>
            <a:lvl1pPr>
              <a:defRPr>
                <a:solidFill>
                  <a:srgbClr val="0070C0"/>
                </a:solidFill>
              </a:defRPr>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685800" y="2133600"/>
            <a:ext cx="7772400" cy="3810000"/>
          </a:xfrm>
          <a:prstGeom prst="rect">
            <a:avLst/>
          </a:prstGeom>
        </p:spPr>
        <p:txBody>
          <a:bodyPr/>
          <a:lstStyle>
            <a:lvl1pPr>
              <a:defRPr>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2" name="日期占位符 3"/>
          <p:cNvSpPr>
            <a:spLocks noGrp="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页脚占位符 4"/>
          <p:cNvSpPr>
            <a:spLocks noGrp="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36C7B4C-133A-42BB-ABAC-EDC1CE8097EC}"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85800" y="2133600"/>
            <a:ext cx="3810000" cy="3810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48200" y="2133600"/>
            <a:ext cx="3810000" cy="3810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showMasterSp="0">
  <p:cSld name="空白">
    <p:bg>
      <p:bgPr>
        <a:solidFill>
          <a:schemeClr val="bg1"/>
        </a:solidFill>
        <a:effectLst/>
      </p:bgPr>
    </p:bg>
    <p:spTree>
      <p:nvGrpSpPr>
        <p:cNvPr id="1" name=""/>
        <p:cNvGrpSpPr/>
        <p:nvPr/>
      </p:nvGrpSpPr>
      <p:grpSpPr>
        <a:xfrm>
          <a:off x="0" y="0"/>
          <a:ext cx="0" cy="0"/>
          <a:chOff x="0" y="0"/>
          <a:chExt cx="0" cy="0"/>
        </a:xfrm>
      </p:grpSpPr>
      <p:sp>
        <p:nvSpPr>
          <p:cNvPr id="38914" name="矩形 7"/>
          <p:cNvSpPr/>
          <p:nvPr userDrawn="1"/>
        </p:nvSpPr>
        <p:spPr>
          <a:xfrm>
            <a:off x="-12700" y="-9525"/>
            <a:ext cx="9183688" cy="720725"/>
          </a:xfrm>
          <a:prstGeom prst="rect">
            <a:avLst/>
          </a:prstGeom>
          <a:solidFill>
            <a:srgbClr val="5279A7"/>
          </a:solidFill>
          <a:ln w="9525">
            <a:noFill/>
          </a:ln>
        </p:spPr>
        <p:txBody>
          <a:bodyPr wrap="none" anchor="ctr" anchorCtr="0">
            <a:spAutoFit/>
          </a:bodyPr>
          <a:lstStyle/>
          <a:p>
            <a:pPr lvl="0" algn="ctr"/>
            <a:endParaRPr lang="zh-CN" altLang="en-US" dirty="0">
              <a:solidFill>
                <a:srgbClr val="000000"/>
              </a:solidFill>
              <a:latin typeface="Times New Roman" panose="02020603050405020304" pitchFamily="18" charset="0"/>
              <a:ea typeface="宋体" panose="02010600030101010101" pitchFamily="2" charset="-122"/>
            </a:endParaRPr>
          </a:p>
        </p:txBody>
      </p:sp>
      <p:pic>
        <p:nvPicPr>
          <p:cNvPr id="9" name="图片 8" descr="课件标题图1.jpg"/>
          <p:cNvPicPr>
            <a:picLocks noChangeAspect="1" noChangeArrowheads="1"/>
          </p:cNvPicPr>
          <p:nvPr/>
        </p:nvPicPr>
        <p:blipFill rotWithShape="1">
          <a:blip r:embed="rId2">
            <a:clrChange>
              <a:clrFrom>
                <a:srgbClr val="A51918"/>
              </a:clrFrom>
              <a:clrTo>
                <a:srgbClr val="A51918">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l="-1" r="68900"/>
          <a:stretch>
            <a:fillRect/>
          </a:stretch>
        </p:blipFill>
        <p:spPr bwMode="auto">
          <a:xfrm>
            <a:off x="0" y="71366"/>
            <a:ext cx="284375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6" name="矩形 9"/>
          <p:cNvSpPr/>
          <p:nvPr userDrawn="1"/>
        </p:nvSpPr>
        <p:spPr>
          <a:xfrm>
            <a:off x="4716463" y="115888"/>
            <a:ext cx="647700" cy="2089150"/>
          </a:xfrm>
          <a:prstGeom prst="rect">
            <a:avLst/>
          </a:prstGeom>
          <a:noFill/>
          <a:ln w="9525">
            <a:noFill/>
          </a:ln>
        </p:spPr>
        <p:txBody>
          <a:bodyPr wrap="none" anchor="ctr" anchorCtr="0">
            <a:spAutoFit/>
          </a:bodyPr>
          <a:lstStyle/>
          <a:p>
            <a:pPr lvl="0" algn="ctr"/>
            <a:endParaRPr lang="zh-CN" altLang="en-US" dirty="0">
              <a:solidFill>
                <a:srgbClr val="000000"/>
              </a:solidFill>
              <a:latin typeface="Times New Roman" panose="02020603050405020304" pitchFamily="18" charset="0"/>
              <a:ea typeface="宋体" panose="02010600030101010101" pitchFamily="2" charset="-122"/>
            </a:endParaRPr>
          </a:p>
        </p:txBody>
      </p:sp>
      <p:grpSp>
        <p:nvGrpSpPr>
          <p:cNvPr id="38917" name="组合 10"/>
          <p:cNvGrpSpPr/>
          <p:nvPr userDrawn="1"/>
        </p:nvGrpSpPr>
        <p:grpSpPr>
          <a:xfrm>
            <a:off x="-7937" y="620713"/>
            <a:ext cx="9163050" cy="6237287"/>
            <a:chOff x="-80689" y="620688"/>
            <a:chExt cx="9164379" cy="6237312"/>
          </a:xfrm>
        </p:grpSpPr>
        <p:pic>
          <p:nvPicPr>
            <p:cNvPr id="38918" name="图片 11"/>
            <p:cNvPicPr>
              <a:picLocks noChangeAspect="1"/>
            </p:cNvPicPr>
            <p:nvPr userDrawn="1"/>
          </p:nvPicPr>
          <p:blipFill>
            <a:blip r:embed="rId3"/>
            <a:srcRect r="2699"/>
            <a:stretch>
              <a:fillRect/>
            </a:stretch>
          </p:blipFill>
          <p:spPr>
            <a:xfrm flipH="1">
              <a:off x="-80689" y="620688"/>
              <a:ext cx="5184576" cy="432854"/>
            </a:xfrm>
            <a:prstGeom prst="rect">
              <a:avLst/>
            </a:prstGeom>
            <a:noFill/>
            <a:ln w="9525">
              <a:noFill/>
            </a:ln>
          </p:spPr>
        </p:pic>
        <p:pic>
          <p:nvPicPr>
            <p:cNvPr id="38919" name="图片 12"/>
            <p:cNvPicPr>
              <a:picLocks noChangeAspect="1"/>
            </p:cNvPicPr>
            <p:nvPr userDrawn="1"/>
          </p:nvPicPr>
          <p:blipFill>
            <a:blip r:embed="rId4"/>
            <a:srcRect l="21623" b="43584"/>
            <a:stretch>
              <a:fillRect/>
            </a:stretch>
          </p:blipFill>
          <p:spPr>
            <a:xfrm flipH="1">
              <a:off x="4907452" y="6617237"/>
              <a:ext cx="4176238" cy="240763"/>
            </a:xfrm>
            <a:prstGeom prst="rect">
              <a:avLst/>
            </a:prstGeom>
            <a:noFill/>
            <a:ln w="9525">
              <a:noFill/>
            </a:ln>
          </p:spPr>
        </p:pic>
      </p:grpSp>
      <p:sp>
        <p:nvSpPr>
          <p:cNvPr id="14" name="日期占位符 1"/>
          <p:cNvSpPr>
            <a:spLocks noGrp="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5" name="页脚占位符 2"/>
          <p:cNvSpPr>
            <a:spLocks noGrp="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6" name="灯片编号占位符 3"/>
          <p:cNvSpPr>
            <a:spLocks noGrp="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0672650-27C9-4F79-BFA2-C9DEAC100423}"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1" hangingPunct="1">
              <a:lnSpc>
                <a:spcPct val="100000"/>
              </a:lnSpc>
              <a:spcBef>
                <a:spcPct val="20000"/>
              </a:spcBef>
              <a:spcAft>
                <a:spcPct val="0"/>
              </a:spcAft>
              <a:buClrTx/>
              <a:buSzTx/>
              <a:buFontTx/>
              <a:buNone/>
              <a:defRPr/>
            </a:pPr>
            <a:r>
              <a:rPr kumimoji="0" lang="zh-CN" altLang="en-US" sz="3200" b="0" i="0" u="none" strike="noStrike" kern="0" cap="none" spc="0" normalizeH="0" baseline="0" noProof="0">
                <a:ln>
                  <a:noFill/>
                </a:ln>
                <a:solidFill>
                  <a:srgbClr val="0070C0"/>
                </a:solidFill>
                <a:effectLst/>
                <a:uLnTx/>
                <a:uFillTx/>
                <a:latin typeface="+mn-lt"/>
                <a:ea typeface="+mn-ea"/>
                <a:cs typeface="-소망M"/>
              </a:rPr>
              <a:t>单击图标添加图片</a:t>
            </a:r>
            <a:endParaRPr kumimoji="0" lang="zh-CN" altLang="en-US" sz="3200" b="0" i="0" u="none" strike="noStrike" kern="0" cap="none" spc="0" normalizeH="0" baseline="0" noProof="0">
              <a:ln>
                <a:noFill/>
              </a:ln>
              <a:solidFill>
                <a:srgbClr val="0070C0"/>
              </a:solidFill>
              <a:effectLst/>
              <a:uLnTx/>
              <a:uFillTx/>
              <a:latin typeface="+mn-lt"/>
              <a:ea typeface="+mn-ea"/>
              <a:cs typeface="-소망M"/>
            </a:endParaRPr>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85800" y="2133600"/>
            <a:ext cx="7772400" cy="381000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1" hangingPunct="1">
              <a:lnSpc>
                <a:spcPct val="100000"/>
              </a:lnSpc>
              <a:spcBef>
                <a:spcPct val="20000"/>
              </a:spcBef>
              <a:spcAft>
                <a:spcPct val="0"/>
              </a:spcAft>
              <a:buClrTx/>
              <a:buSzTx/>
              <a:buFontTx/>
              <a:buNone/>
              <a:defRPr/>
            </a:pPr>
            <a:r>
              <a:rPr kumimoji="0" lang="zh-CN" altLang="en-US" sz="3200" b="0" i="0" u="none" strike="noStrike" kern="0" cap="none" spc="0" normalizeH="0" baseline="0" noProof="0">
                <a:ln>
                  <a:noFill/>
                </a:ln>
                <a:solidFill>
                  <a:srgbClr val="0070C0"/>
                </a:solidFill>
                <a:effectLst/>
                <a:uLnTx/>
                <a:uFillTx/>
                <a:latin typeface="+mn-lt"/>
                <a:ea typeface="+mn-ea"/>
                <a:cs typeface="-소망M"/>
              </a:rPr>
              <a:t>单击图标添加图片</a:t>
            </a:r>
            <a:endParaRPr kumimoji="0" lang="zh-CN" altLang="en-US" sz="3200" b="0" i="0" u="none" strike="noStrike" kern="0" cap="none" spc="0" normalizeH="0" baseline="0" noProof="0">
              <a:ln>
                <a:noFill/>
              </a:ln>
              <a:solidFill>
                <a:srgbClr val="0070C0"/>
              </a:solidFill>
              <a:effectLst/>
              <a:uLnTx/>
              <a:uFillTx/>
              <a:latin typeface="+mn-lt"/>
              <a:ea typeface="+mn-ea"/>
              <a:cs typeface="-소망M"/>
            </a:endParaRPr>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1066800"/>
            <a:ext cx="1943100" cy="4876800"/>
          </a:xfrm>
          <a:prstGeom prst="rect">
            <a:avLst/>
          </a:prstGeo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85800" y="1066800"/>
            <a:ext cx="5676900" cy="487680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showMasterSp="0">
  <p:cSld name="标题和内容">
    <p:bg>
      <p:bgPr>
        <a:solidFill>
          <a:schemeClr val="bg1"/>
        </a:solidFill>
        <a:effectLst/>
      </p:bgPr>
    </p:bg>
    <p:spTree>
      <p:nvGrpSpPr>
        <p:cNvPr id="1" name=""/>
        <p:cNvGrpSpPr/>
        <p:nvPr/>
      </p:nvGrpSpPr>
      <p:grpSpPr>
        <a:xfrm>
          <a:off x="0" y="0"/>
          <a:ext cx="0" cy="0"/>
          <a:chOff x="0" y="0"/>
          <a:chExt cx="0" cy="0"/>
        </a:xfrm>
      </p:grpSpPr>
      <p:pic>
        <p:nvPicPr>
          <p:cNvPr id="46082" name="Picture 2"/>
          <p:cNvPicPr/>
          <p:nvPr/>
        </p:nvPicPr>
        <p:blipFill>
          <a:blip r:embed="rId2"/>
          <a:stretch>
            <a:fillRect/>
          </a:stretch>
        </p:blipFill>
        <p:spPr>
          <a:xfrm>
            <a:off x="-14287" y="0"/>
            <a:ext cx="9183687" cy="6873875"/>
          </a:xfrm>
          <a:prstGeom prst="rect">
            <a:avLst/>
          </a:prstGeom>
          <a:noFill/>
          <a:ln w="9525">
            <a:noFill/>
          </a:ln>
        </p:spPr>
      </p:pic>
      <p:sp>
        <p:nvSpPr>
          <p:cNvPr id="9" name="Freeform 8"/>
          <p:cNvSpPr>
            <a:spLocks noChangeArrowheads="1"/>
          </p:cNvSpPr>
          <p:nvPr/>
        </p:nvSpPr>
        <p:spPr bwMode="auto">
          <a:xfrm>
            <a:off x="2990850" y="571500"/>
            <a:ext cx="304800" cy="293688"/>
          </a:xfrm>
          <a:custGeom>
            <a:avLst/>
            <a:gdLst>
              <a:gd name="T0" fmla="*/ 28 w 130"/>
              <a:gd name="T1" fmla="*/ 62 h 125"/>
              <a:gd name="T2" fmla="*/ 37 w 130"/>
              <a:gd name="T3" fmla="*/ 56 h 125"/>
              <a:gd name="T4" fmla="*/ 31 w 130"/>
              <a:gd name="T5" fmla="*/ 46 h 125"/>
              <a:gd name="T6" fmla="*/ 19 w 130"/>
              <a:gd name="T7" fmla="*/ 47 h 125"/>
              <a:gd name="T8" fmla="*/ 9 w 130"/>
              <a:gd name="T9" fmla="*/ 33 h 125"/>
              <a:gd name="T10" fmla="*/ 24 w 130"/>
              <a:gd name="T11" fmla="*/ 22 h 125"/>
              <a:gd name="T12" fmla="*/ 36 w 130"/>
              <a:gd name="T13" fmla="*/ 37 h 125"/>
              <a:gd name="T14" fmla="*/ 47 w 130"/>
              <a:gd name="T15" fmla="*/ 38 h 125"/>
              <a:gd name="T16" fmla="*/ 48 w 130"/>
              <a:gd name="T17" fmla="*/ 27 h 125"/>
              <a:gd name="T18" fmla="*/ 39 w 130"/>
              <a:gd name="T19" fmla="*/ 20 h 125"/>
              <a:gd name="T20" fmla="*/ 41 w 130"/>
              <a:gd name="T21" fmla="*/ 3 h 125"/>
              <a:gd name="T22" fmla="*/ 59 w 130"/>
              <a:gd name="T23" fmla="*/ 4 h 125"/>
              <a:gd name="T24" fmla="*/ 58 w 130"/>
              <a:gd name="T25" fmla="*/ 24 h 125"/>
              <a:gd name="T26" fmla="*/ 66 w 130"/>
              <a:gd name="T27" fmla="*/ 31 h 125"/>
              <a:gd name="T28" fmla="*/ 74 w 130"/>
              <a:gd name="T29" fmla="*/ 24 h 125"/>
              <a:gd name="T30" fmla="*/ 71 w 130"/>
              <a:gd name="T31" fmla="*/ 12 h 125"/>
              <a:gd name="T32" fmla="*/ 84 w 130"/>
              <a:gd name="T33" fmla="*/ 0 h 125"/>
              <a:gd name="T34" fmla="*/ 97 w 130"/>
              <a:gd name="T35" fmla="*/ 12 h 125"/>
              <a:gd name="T36" fmla="*/ 84 w 130"/>
              <a:gd name="T37" fmla="*/ 27 h 125"/>
              <a:gd name="T38" fmla="*/ 85 w 130"/>
              <a:gd name="T39" fmla="*/ 39 h 125"/>
              <a:gd name="T40" fmla="*/ 96 w 130"/>
              <a:gd name="T41" fmla="*/ 37 h 125"/>
              <a:gd name="T42" fmla="*/ 101 w 130"/>
              <a:gd name="T43" fmla="*/ 27 h 125"/>
              <a:gd name="T44" fmla="*/ 119 w 130"/>
              <a:gd name="T45" fmla="*/ 26 h 125"/>
              <a:gd name="T46" fmla="*/ 121 w 130"/>
              <a:gd name="T47" fmla="*/ 44 h 125"/>
              <a:gd name="T48" fmla="*/ 102 w 130"/>
              <a:gd name="T49" fmla="*/ 47 h 125"/>
              <a:gd name="T50" fmla="*/ 104 w 130"/>
              <a:gd name="T51" fmla="*/ 62 h 125"/>
              <a:gd name="T52" fmla="*/ 114 w 130"/>
              <a:gd name="T53" fmla="*/ 58 h 125"/>
              <a:gd name="T54" fmla="*/ 129 w 130"/>
              <a:gd name="T55" fmla="*/ 68 h 125"/>
              <a:gd name="T56" fmla="*/ 119 w 130"/>
              <a:gd name="T57" fmla="*/ 83 h 125"/>
              <a:gd name="T58" fmla="*/ 102 w 130"/>
              <a:gd name="T59" fmla="*/ 73 h 125"/>
              <a:gd name="T60" fmla="*/ 91 w 130"/>
              <a:gd name="T61" fmla="*/ 76 h 125"/>
              <a:gd name="T62" fmla="*/ 94 w 130"/>
              <a:gd name="T63" fmla="*/ 87 h 125"/>
              <a:gd name="T64" fmla="*/ 105 w 130"/>
              <a:gd name="T65" fmla="*/ 89 h 125"/>
              <a:gd name="T66" fmla="*/ 110 w 130"/>
              <a:gd name="T67" fmla="*/ 107 h 125"/>
              <a:gd name="T68" fmla="*/ 92 w 130"/>
              <a:gd name="T69" fmla="*/ 112 h 125"/>
              <a:gd name="T70" fmla="*/ 86 w 130"/>
              <a:gd name="T71" fmla="*/ 93 h 125"/>
              <a:gd name="T72" fmla="*/ 76 w 130"/>
              <a:gd name="T73" fmla="*/ 89 h 125"/>
              <a:gd name="T74" fmla="*/ 71 w 130"/>
              <a:gd name="T75" fmla="*/ 99 h 125"/>
              <a:gd name="T76" fmla="*/ 78 w 130"/>
              <a:gd name="T77" fmla="*/ 108 h 125"/>
              <a:gd name="T78" fmla="*/ 70 w 130"/>
              <a:gd name="T79" fmla="*/ 124 h 125"/>
              <a:gd name="T80" fmla="*/ 54 w 130"/>
              <a:gd name="T81" fmla="*/ 117 h 125"/>
              <a:gd name="T82" fmla="*/ 60 w 130"/>
              <a:gd name="T83" fmla="*/ 99 h 125"/>
              <a:gd name="T84" fmla="*/ 56 w 130"/>
              <a:gd name="T85" fmla="*/ 88 h 125"/>
              <a:gd name="T86" fmla="*/ 46 w 130"/>
              <a:gd name="T87" fmla="*/ 93 h 125"/>
              <a:gd name="T88" fmla="*/ 45 w 130"/>
              <a:gd name="T89" fmla="*/ 104 h 125"/>
              <a:gd name="T90" fmla="*/ 28 w 130"/>
              <a:gd name="T91" fmla="*/ 112 h 125"/>
              <a:gd name="T92" fmla="*/ 34 w 130"/>
              <a:gd name="T93" fmla="*/ 87 h 125"/>
              <a:gd name="T94" fmla="*/ 38 w 130"/>
              <a:gd name="T95" fmla="*/ 86 h 125"/>
              <a:gd name="T96" fmla="*/ 26 w 130"/>
              <a:gd name="T97" fmla="*/ 76 h 125"/>
              <a:gd name="T98" fmla="*/ 9 w 130"/>
              <a:gd name="T99" fmla="*/ 5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0" h="125">
                <a:moveTo>
                  <a:pt x="19" y="57"/>
                </a:moveTo>
                <a:cubicBezTo>
                  <a:pt x="21" y="60"/>
                  <a:pt x="24" y="61"/>
                  <a:pt x="28" y="62"/>
                </a:cubicBezTo>
                <a:cubicBezTo>
                  <a:pt x="30" y="62"/>
                  <a:pt x="32" y="62"/>
                  <a:pt x="34" y="61"/>
                </a:cubicBezTo>
                <a:cubicBezTo>
                  <a:pt x="36" y="59"/>
                  <a:pt x="37" y="58"/>
                  <a:pt x="37" y="56"/>
                </a:cubicBezTo>
                <a:cubicBezTo>
                  <a:pt x="38" y="53"/>
                  <a:pt x="37" y="51"/>
                  <a:pt x="36" y="50"/>
                </a:cubicBezTo>
                <a:cubicBezTo>
                  <a:pt x="35" y="48"/>
                  <a:pt x="33" y="47"/>
                  <a:pt x="31" y="46"/>
                </a:cubicBezTo>
                <a:cubicBezTo>
                  <a:pt x="29" y="46"/>
                  <a:pt x="27" y="46"/>
                  <a:pt x="25" y="47"/>
                </a:cubicBezTo>
                <a:cubicBezTo>
                  <a:pt x="23" y="48"/>
                  <a:pt x="21" y="48"/>
                  <a:pt x="19" y="47"/>
                </a:cubicBezTo>
                <a:cubicBezTo>
                  <a:pt x="16" y="47"/>
                  <a:pt x="13" y="45"/>
                  <a:pt x="11" y="42"/>
                </a:cubicBezTo>
                <a:cubicBezTo>
                  <a:pt x="9" y="39"/>
                  <a:pt x="8" y="36"/>
                  <a:pt x="9" y="33"/>
                </a:cubicBezTo>
                <a:cubicBezTo>
                  <a:pt x="10" y="29"/>
                  <a:pt x="11" y="27"/>
                  <a:pt x="14" y="24"/>
                </a:cubicBezTo>
                <a:cubicBezTo>
                  <a:pt x="17" y="22"/>
                  <a:pt x="20" y="22"/>
                  <a:pt x="24" y="22"/>
                </a:cubicBezTo>
                <a:cubicBezTo>
                  <a:pt x="29" y="23"/>
                  <a:pt x="32" y="25"/>
                  <a:pt x="32" y="28"/>
                </a:cubicBezTo>
                <a:cubicBezTo>
                  <a:pt x="32" y="31"/>
                  <a:pt x="34" y="34"/>
                  <a:pt x="36" y="37"/>
                </a:cubicBezTo>
                <a:cubicBezTo>
                  <a:pt x="38" y="39"/>
                  <a:pt x="39" y="40"/>
                  <a:pt x="42" y="40"/>
                </a:cubicBezTo>
                <a:cubicBezTo>
                  <a:pt x="44" y="40"/>
                  <a:pt x="46" y="40"/>
                  <a:pt x="47" y="38"/>
                </a:cubicBezTo>
                <a:cubicBezTo>
                  <a:pt x="49" y="37"/>
                  <a:pt x="50" y="35"/>
                  <a:pt x="50" y="33"/>
                </a:cubicBezTo>
                <a:cubicBezTo>
                  <a:pt x="50" y="31"/>
                  <a:pt x="50" y="29"/>
                  <a:pt x="48" y="27"/>
                </a:cubicBezTo>
                <a:cubicBezTo>
                  <a:pt x="47" y="26"/>
                  <a:pt x="46" y="24"/>
                  <a:pt x="44" y="24"/>
                </a:cubicBezTo>
                <a:cubicBezTo>
                  <a:pt x="42" y="23"/>
                  <a:pt x="40" y="22"/>
                  <a:pt x="39" y="20"/>
                </a:cubicBezTo>
                <a:cubicBezTo>
                  <a:pt x="37" y="18"/>
                  <a:pt x="36" y="15"/>
                  <a:pt x="36" y="11"/>
                </a:cubicBezTo>
                <a:cubicBezTo>
                  <a:pt x="37" y="8"/>
                  <a:pt x="38" y="5"/>
                  <a:pt x="41" y="3"/>
                </a:cubicBezTo>
                <a:cubicBezTo>
                  <a:pt x="43" y="0"/>
                  <a:pt x="46" y="0"/>
                  <a:pt x="50" y="0"/>
                </a:cubicBezTo>
                <a:cubicBezTo>
                  <a:pt x="54" y="0"/>
                  <a:pt x="56" y="1"/>
                  <a:pt x="59" y="4"/>
                </a:cubicBezTo>
                <a:cubicBezTo>
                  <a:pt x="62" y="8"/>
                  <a:pt x="63" y="12"/>
                  <a:pt x="61" y="14"/>
                </a:cubicBezTo>
                <a:cubicBezTo>
                  <a:pt x="59" y="17"/>
                  <a:pt x="58" y="20"/>
                  <a:pt x="58" y="24"/>
                </a:cubicBezTo>
                <a:cubicBezTo>
                  <a:pt x="58" y="26"/>
                  <a:pt x="59" y="28"/>
                  <a:pt x="61" y="29"/>
                </a:cubicBezTo>
                <a:cubicBezTo>
                  <a:pt x="62" y="31"/>
                  <a:pt x="64" y="31"/>
                  <a:pt x="66" y="31"/>
                </a:cubicBezTo>
                <a:cubicBezTo>
                  <a:pt x="69" y="31"/>
                  <a:pt x="70" y="31"/>
                  <a:pt x="72" y="29"/>
                </a:cubicBezTo>
                <a:cubicBezTo>
                  <a:pt x="74" y="28"/>
                  <a:pt x="74" y="26"/>
                  <a:pt x="74" y="24"/>
                </a:cubicBezTo>
                <a:cubicBezTo>
                  <a:pt x="74" y="22"/>
                  <a:pt x="74" y="20"/>
                  <a:pt x="73" y="18"/>
                </a:cubicBezTo>
                <a:cubicBezTo>
                  <a:pt x="72" y="16"/>
                  <a:pt x="71" y="14"/>
                  <a:pt x="71" y="12"/>
                </a:cubicBezTo>
                <a:cubicBezTo>
                  <a:pt x="71" y="9"/>
                  <a:pt x="73" y="6"/>
                  <a:pt x="75" y="3"/>
                </a:cubicBezTo>
                <a:cubicBezTo>
                  <a:pt x="77" y="1"/>
                  <a:pt x="80" y="0"/>
                  <a:pt x="84" y="0"/>
                </a:cubicBezTo>
                <a:cubicBezTo>
                  <a:pt x="88" y="0"/>
                  <a:pt x="91" y="1"/>
                  <a:pt x="93" y="3"/>
                </a:cubicBezTo>
                <a:cubicBezTo>
                  <a:pt x="96" y="6"/>
                  <a:pt x="97" y="9"/>
                  <a:pt x="97" y="12"/>
                </a:cubicBezTo>
                <a:cubicBezTo>
                  <a:pt x="97" y="18"/>
                  <a:pt x="95" y="21"/>
                  <a:pt x="92" y="22"/>
                </a:cubicBezTo>
                <a:cubicBezTo>
                  <a:pt x="89" y="23"/>
                  <a:pt x="87" y="24"/>
                  <a:pt x="84" y="27"/>
                </a:cubicBezTo>
                <a:cubicBezTo>
                  <a:pt x="83" y="29"/>
                  <a:pt x="82" y="31"/>
                  <a:pt x="82" y="33"/>
                </a:cubicBezTo>
                <a:cubicBezTo>
                  <a:pt x="83" y="35"/>
                  <a:pt x="84" y="37"/>
                  <a:pt x="85" y="39"/>
                </a:cubicBezTo>
                <a:cubicBezTo>
                  <a:pt x="87" y="40"/>
                  <a:pt x="89" y="41"/>
                  <a:pt x="91" y="40"/>
                </a:cubicBezTo>
                <a:cubicBezTo>
                  <a:pt x="93" y="40"/>
                  <a:pt x="95" y="39"/>
                  <a:pt x="96" y="37"/>
                </a:cubicBezTo>
                <a:cubicBezTo>
                  <a:pt x="98" y="36"/>
                  <a:pt x="98" y="34"/>
                  <a:pt x="99" y="32"/>
                </a:cubicBezTo>
                <a:cubicBezTo>
                  <a:pt x="99" y="31"/>
                  <a:pt x="100" y="29"/>
                  <a:pt x="101" y="27"/>
                </a:cubicBezTo>
                <a:cubicBezTo>
                  <a:pt x="103" y="25"/>
                  <a:pt x="106" y="23"/>
                  <a:pt x="110" y="23"/>
                </a:cubicBezTo>
                <a:cubicBezTo>
                  <a:pt x="113" y="22"/>
                  <a:pt x="116" y="23"/>
                  <a:pt x="119" y="26"/>
                </a:cubicBezTo>
                <a:cubicBezTo>
                  <a:pt x="122" y="28"/>
                  <a:pt x="123" y="31"/>
                  <a:pt x="124" y="34"/>
                </a:cubicBezTo>
                <a:cubicBezTo>
                  <a:pt x="124" y="38"/>
                  <a:pt x="123" y="41"/>
                  <a:pt x="121" y="44"/>
                </a:cubicBezTo>
                <a:cubicBezTo>
                  <a:pt x="117" y="48"/>
                  <a:pt x="114" y="50"/>
                  <a:pt x="111" y="48"/>
                </a:cubicBezTo>
                <a:cubicBezTo>
                  <a:pt x="108" y="46"/>
                  <a:pt x="105" y="46"/>
                  <a:pt x="102" y="47"/>
                </a:cubicBezTo>
                <a:cubicBezTo>
                  <a:pt x="96" y="48"/>
                  <a:pt x="94" y="51"/>
                  <a:pt x="95" y="56"/>
                </a:cubicBezTo>
                <a:cubicBezTo>
                  <a:pt x="96" y="61"/>
                  <a:pt x="99" y="63"/>
                  <a:pt x="104" y="62"/>
                </a:cubicBezTo>
                <a:cubicBezTo>
                  <a:pt x="106" y="62"/>
                  <a:pt x="108" y="61"/>
                  <a:pt x="109" y="60"/>
                </a:cubicBezTo>
                <a:cubicBezTo>
                  <a:pt x="111" y="59"/>
                  <a:pt x="112" y="58"/>
                  <a:pt x="114" y="58"/>
                </a:cubicBezTo>
                <a:cubicBezTo>
                  <a:pt x="118" y="57"/>
                  <a:pt x="121" y="58"/>
                  <a:pt x="124" y="60"/>
                </a:cubicBezTo>
                <a:cubicBezTo>
                  <a:pt x="127" y="62"/>
                  <a:pt x="129" y="65"/>
                  <a:pt x="129" y="68"/>
                </a:cubicBezTo>
                <a:cubicBezTo>
                  <a:pt x="130" y="71"/>
                  <a:pt x="129" y="75"/>
                  <a:pt x="127" y="78"/>
                </a:cubicBezTo>
                <a:cubicBezTo>
                  <a:pt x="125" y="81"/>
                  <a:pt x="122" y="82"/>
                  <a:pt x="119" y="83"/>
                </a:cubicBezTo>
                <a:cubicBezTo>
                  <a:pt x="113" y="84"/>
                  <a:pt x="110" y="83"/>
                  <a:pt x="109" y="80"/>
                </a:cubicBezTo>
                <a:cubicBezTo>
                  <a:pt x="108" y="77"/>
                  <a:pt x="106" y="75"/>
                  <a:pt x="102" y="73"/>
                </a:cubicBezTo>
                <a:cubicBezTo>
                  <a:pt x="100" y="72"/>
                  <a:pt x="98" y="72"/>
                  <a:pt x="96" y="72"/>
                </a:cubicBezTo>
                <a:cubicBezTo>
                  <a:pt x="94" y="73"/>
                  <a:pt x="92" y="74"/>
                  <a:pt x="91" y="76"/>
                </a:cubicBezTo>
                <a:cubicBezTo>
                  <a:pt x="90" y="78"/>
                  <a:pt x="90" y="80"/>
                  <a:pt x="91" y="82"/>
                </a:cubicBezTo>
                <a:cubicBezTo>
                  <a:pt x="91" y="84"/>
                  <a:pt x="92" y="86"/>
                  <a:pt x="94" y="87"/>
                </a:cubicBezTo>
                <a:cubicBezTo>
                  <a:pt x="96" y="88"/>
                  <a:pt x="98" y="88"/>
                  <a:pt x="100" y="88"/>
                </a:cubicBezTo>
                <a:cubicBezTo>
                  <a:pt x="101" y="88"/>
                  <a:pt x="103" y="88"/>
                  <a:pt x="105" y="89"/>
                </a:cubicBezTo>
                <a:cubicBezTo>
                  <a:pt x="108" y="91"/>
                  <a:pt x="110" y="94"/>
                  <a:pt x="111" y="97"/>
                </a:cubicBezTo>
                <a:cubicBezTo>
                  <a:pt x="112" y="101"/>
                  <a:pt x="112" y="104"/>
                  <a:pt x="110" y="107"/>
                </a:cubicBezTo>
                <a:cubicBezTo>
                  <a:pt x="108" y="110"/>
                  <a:pt x="106" y="112"/>
                  <a:pt x="102" y="113"/>
                </a:cubicBezTo>
                <a:cubicBezTo>
                  <a:pt x="99" y="114"/>
                  <a:pt x="95" y="113"/>
                  <a:pt x="92" y="112"/>
                </a:cubicBezTo>
                <a:cubicBezTo>
                  <a:pt x="88" y="109"/>
                  <a:pt x="86" y="106"/>
                  <a:pt x="87" y="103"/>
                </a:cubicBezTo>
                <a:cubicBezTo>
                  <a:pt x="88" y="100"/>
                  <a:pt x="87" y="97"/>
                  <a:pt x="86" y="93"/>
                </a:cubicBezTo>
                <a:cubicBezTo>
                  <a:pt x="85" y="91"/>
                  <a:pt x="84" y="90"/>
                  <a:pt x="82" y="89"/>
                </a:cubicBezTo>
                <a:cubicBezTo>
                  <a:pt x="80" y="88"/>
                  <a:pt x="78" y="88"/>
                  <a:pt x="76" y="89"/>
                </a:cubicBezTo>
                <a:cubicBezTo>
                  <a:pt x="74" y="89"/>
                  <a:pt x="72" y="91"/>
                  <a:pt x="71" y="93"/>
                </a:cubicBezTo>
                <a:cubicBezTo>
                  <a:pt x="71" y="95"/>
                  <a:pt x="71" y="97"/>
                  <a:pt x="71" y="99"/>
                </a:cubicBezTo>
                <a:cubicBezTo>
                  <a:pt x="72" y="100"/>
                  <a:pt x="73" y="102"/>
                  <a:pt x="74" y="103"/>
                </a:cubicBezTo>
                <a:cubicBezTo>
                  <a:pt x="76" y="104"/>
                  <a:pt x="77" y="106"/>
                  <a:pt x="78" y="108"/>
                </a:cubicBezTo>
                <a:cubicBezTo>
                  <a:pt x="79" y="111"/>
                  <a:pt x="79" y="114"/>
                  <a:pt x="77" y="118"/>
                </a:cubicBezTo>
                <a:cubicBezTo>
                  <a:pt x="76" y="121"/>
                  <a:pt x="73" y="123"/>
                  <a:pt x="70" y="124"/>
                </a:cubicBezTo>
                <a:cubicBezTo>
                  <a:pt x="67" y="125"/>
                  <a:pt x="64" y="125"/>
                  <a:pt x="61" y="124"/>
                </a:cubicBezTo>
                <a:cubicBezTo>
                  <a:pt x="57" y="122"/>
                  <a:pt x="55" y="120"/>
                  <a:pt x="54" y="117"/>
                </a:cubicBezTo>
                <a:cubicBezTo>
                  <a:pt x="52" y="111"/>
                  <a:pt x="52" y="108"/>
                  <a:pt x="55" y="106"/>
                </a:cubicBezTo>
                <a:cubicBezTo>
                  <a:pt x="57" y="105"/>
                  <a:pt x="59" y="102"/>
                  <a:pt x="60" y="99"/>
                </a:cubicBezTo>
                <a:cubicBezTo>
                  <a:pt x="61" y="97"/>
                  <a:pt x="61" y="95"/>
                  <a:pt x="60" y="93"/>
                </a:cubicBezTo>
                <a:cubicBezTo>
                  <a:pt x="59" y="91"/>
                  <a:pt x="58" y="89"/>
                  <a:pt x="56" y="88"/>
                </a:cubicBezTo>
                <a:cubicBezTo>
                  <a:pt x="54" y="88"/>
                  <a:pt x="52" y="88"/>
                  <a:pt x="50" y="89"/>
                </a:cubicBezTo>
                <a:cubicBezTo>
                  <a:pt x="48" y="90"/>
                  <a:pt x="46" y="91"/>
                  <a:pt x="46" y="93"/>
                </a:cubicBezTo>
                <a:cubicBezTo>
                  <a:pt x="45" y="95"/>
                  <a:pt x="45" y="97"/>
                  <a:pt x="45" y="99"/>
                </a:cubicBezTo>
                <a:cubicBezTo>
                  <a:pt x="45" y="100"/>
                  <a:pt x="45" y="102"/>
                  <a:pt x="45" y="104"/>
                </a:cubicBezTo>
                <a:cubicBezTo>
                  <a:pt x="43" y="107"/>
                  <a:pt x="41" y="110"/>
                  <a:pt x="38" y="111"/>
                </a:cubicBezTo>
                <a:cubicBezTo>
                  <a:pt x="35" y="113"/>
                  <a:pt x="32" y="113"/>
                  <a:pt x="28" y="112"/>
                </a:cubicBezTo>
                <a:cubicBezTo>
                  <a:pt x="22" y="110"/>
                  <a:pt x="19" y="105"/>
                  <a:pt x="20" y="98"/>
                </a:cubicBezTo>
                <a:cubicBezTo>
                  <a:pt x="21" y="91"/>
                  <a:pt x="26" y="87"/>
                  <a:pt x="34" y="87"/>
                </a:cubicBezTo>
                <a:cubicBezTo>
                  <a:pt x="34" y="87"/>
                  <a:pt x="35" y="87"/>
                  <a:pt x="36" y="87"/>
                </a:cubicBezTo>
                <a:cubicBezTo>
                  <a:pt x="36" y="87"/>
                  <a:pt x="37" y="87"/>
                  <a:pt x="38" y="86"/>
                </a:cubicBezTo>
                <a:cubicBezTo>
                  <a:pt x="43" y="83"/>
                  <a:pt x="44" y="79"/>
                  <a:pt x="39" y="74"/>
                </a:cubicBezTo>
                <a:cubicBezTo>
                  <a:pt x="35" y="69"/>
                  <a:pt x="31" y="69"/>
                  <a:pt x="26" y="76"/>
                </a:cubicBezTo>
                <a:cubicBezTo>
                  <a:pt x="20" y="85"/>
                  <a:pt x="13" y="86"/>
                  <a:pt x="6" y="78"/>
                </a:cubicBezTo>
                <a:cubicBezTo>
                  <a:pt x="0" y="70"/>
                  <a:pt x="1" y="63"/>
                  <a:pt x="9" y="58"/>
                </a:cubicBezTo>
                <a:cubicBezTo>
                  <a:pt x="14" y="56"/>
                  <a:pt x="17" y="55"/>
                  <a:pt x="19" y="57"/>
                </a:cubicBezTo>
                <a:close/>
              </a:path>
            </a:pathLst>
          </a:custGeom>
          <a:solidFill>
            <a:srgbClr val="FFCC99">
              <a:alpha val="50195"/>
            </a:srgbClr>
          </a:solidFill>
          <a:ln>
            <a:noFill/>
          </a:ln>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46084" name="图片 8" descr="课件标题图1.jpg"/>
          <p:cNvPicPr>
            <a:picLocks noChangeAspect="1"/>
          </p:cNvPicPr>
          <p:nvPr/>
        </p:nvPicPr>
        <p:blipFill>
          <a:blip r:embed="rId3"/>
          <a:stretch>
            <a:fillRect/>
          </a:stretch>
        </p:blipFill>
        <p:spPr>
          <a:xfrm>
            <a:off x="0" y="0"/>
            <a:ext cx="9144000" cy="549275"/>
          </a:xfrm>
          <a:prstGeom prst="rect">
            <a:avLst/>
          </a:prstGeom>
          <a:noFill/>
          <a:ln w="9525">
            <a:noFill/>
          </a:ln>
        </p:spPr>
      </p:pic>
      <p:pic>
        <p:nvPicPr>
          <p:cNvPr id="46085" name="图片 9" descr="课件标题图1.jpg"/>
          <p:cNvPicPr>
            <a:picLocks noChangeAspect="1"/>
          </p:cNvPicPr>
          <p:nvPr/>
        </p:nvPicPr>
        <p:blipFill>
          <a:blip r:embed="rId3"/>
          <a:stretch>
            <a:fillRect/>
          </a:stretch>
        </p:blipFill>
        <p:spPr>
          <a:xfrm>
            <a:off x="0" y="0"/>
            <a:ext cx="9144000" cy="549275"/>
          </a:xfrm>
          <a:prstGeom prst="rect">
            <a:avLst/>
          </a:prstGeom>
          <a:noFill/>
          <a:ln w="9525">
            <a:noFill/>
          </a:ln>
        </p:spPr>
      </p:pic>
      <p:sp>
        <p:nvSpPr>
          <p:cNvPr id="2" name="标题 1"/>
          <p:cNvSpPr>
            <a:spLocks noGrp="1"/>
          </p:cNvSpPr>
          <p:nvPr>
            <p:ph type="title"/>
          </p:nvPr>
        </p:nvSpPr>
        <p:spPr>
          <a:xfrm>
            <a:off x="685800" y="1066800"/>
            <a:ext cx="7772400" cy="1066800"/>
          </a:xfrm>
          <a:prstGeom prst="rect">
            <a:avLst/>
          </a:prstGeom>
        </p:spPr>
        <p:txBody>
          <a:bodyPr/>
          <a:lstStyle>
            <a:lvl1pPr>
              <a:defRPr>
                <a:solidFill>
                  <a:srgbClr val="0070C0"/>
                </a:solidFill>
              </a:defRPr>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685800" y="2133600"/>
            <a:ext cx="7772400" cy="3810000"/>
          </a:xfrm>
          <a:prstGeom prst="rect">
            <a:avLst/>
          </a:prstGeom>
        </p:spPr>
        <p:txBody>
          <a:bodyPr/>
          <a:lstStyle>
            <a:lvl1pPr>
              <a:defRPr>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2" name="日期占位符 3"/>
          <p:cNvSpPr>
            <a:spLocks noGrp="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页脚占位符 4"/>
          <p:cNvSpPr>
            <a:spLocks noGrp="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36C7B4C-133A-42BB-ABAC-EDC1CE8097EC}"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85800" y="2133600"/>
            <a:ext cx="3810000" cy="3810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48200" y="2133600"/>
            <a:ext cx="3810000" cy="3810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showMasterSp="0">
  <p:cSld name="空白">
    <p:bg>
      <p:bgPr>
        <a:solidFill>
          <a:schemeClr val="bg1"/>
        </a:solidFill>
        <a:effectLst/>
      </p:bgPr>
    </p:bg>
    <p:spTree>
      <p:nvGrpSpPr>
        <p:cNvPr id="1" name=""/>
        <p:cNvGrpSpPr/>
        <p:nvPr/>
      </p:nvGrpSpPr>
      <p:grpSpPr>
        <a:xfrm>
          <a:off x="0" y="0"/>
          <a:ext cx="0" cy="0"/>
          <a:chOff x="0" y="0"/>
          <a:chExt cx="0" cy="0"/>
        </a:xfrm>
      </p:grpSpPr>
      <p:sp>
        <p:nvSpPr>
          <p:cNvPr id="47106" name="矩形 7"/>
          <p:cNvSpPr/>
          <p:nvPr userDrawn="1"/>
        </p:nvSpPr>
        <p:spPr>
          <a:xfrm>
            <a:off x="-12700" y="-9525"/>
            <a:ext cx="9183688" cy="720725"/>
          </a:xfrm>
          <a:prstGeom prst="rect">
            <a:avLst/>
          </a:prstGeom>
          <a:solidFill>
            <a:srgbClr val="5279A7"/>
          </a:solidFill>
          <a:ln w="9525">
            <a:noFill/>
          </a:ln>
        </p:spPr>
        <p:txBody>
          <a:bodyPr wrap="none" anchor="ctr" anchorCtr="0">
            <a:spAutoFit/>
          </a:bodyPr>
          <a:lstStyle/>
          <a:p>
            <a:pPr lvl="0" algn="ctr"/>
            <a:endParaRPr lang="zh-CN" altLang="en-US" dirty="0">
              <a:solidFill>
                <a:srgbClr val="000000"/>
              </a:solidFill>
              <a:latin typeface="Times New Roman" panose="02020603050405020304" pitchFamily="18" charset="0"/>
              <a:ea typeface="宋体" panose="02010600030101010101" pitchFamily="2" charset="-122"/>
            </a:endParaRPr>
          </a:p>
        </p:txBody>
      </p:sp>
      <p:pic>
        <p:nvPicPr>
          <p:cNvPr id="9" name="图片 8" descr="课件标题图1.jpg"/>
          <p:cNvPicPr>
            <a:picLocks noChangeAspect="1" noChangeArrowheads="1"/>
          </p:cNvPicPr>
          <p:nvPr/>
        </p:nvPicPr>
        <p:blipFill rotWithShape="1">
          <a:blip r:embed="rId2">
            <a:clrChange>
              <a:clrFrom>
                <a:srgbClr val="A51918"/>
              </a:clrFrom>
              <a:clrTo>
                <a:srgbClr val="A51918">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l="-1" r="68900"/>
          <a:stretch>
            <a:fillRect/>
          </a:stretch>
        </p:blipFill>
        <p:spPr bwMode="auto">
          <a:xfrm>
            <a:off x="0" y="71366"/>
            <a:ext cx="284375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8" name="矩形 9"/>
          <p:cNvSpPr/>
          <p:nvPr userDrawn="1"/>
        </p:nvSpPr>
        <p:spPr>
          <a:xfrm>
            <a:off x="4716463" y="115888"/>
            <a:ext cx="647700" cy="2089150"/>
          </a:xfrm>
          <a:prstGeom prst="rect">
            <a:avLst/>
          </a:prstGeom>
          <a:noFill/>
          <a:ln w="9525">
            <a:noFill/>
          </a:ln>
        </p:spPr>
        <p:txBody>
          <a:bodyPr wrap="none" anchor="ctr" anchorCtr="0">
            <a:spAutoFit/>
          </a:bodyPr>
          <a:lstStyle/>
          <a:p>
            <a:pPr lvl="0" algn="ctr"/>
            <a:endParaRPr lang="zh-CN" altLang="en-US" dirty="0">
              <a:solidFill>
                <a:srgbClr val="000000"/>
              </a:solidFill>
              <a:latin typeface="Times New Roman" panose="02020603050405020304" pitchFamily="18" charset="0"/>
              <a:ea typeface="宋体" panose="02010600030101010101" pitchFamily="2" charset="-122"/>
            </a:endParaRPr>
          </a:p>
        </p:txBody>
      </p:sp>
      <p:grpSp>
        <p:nvGrpSpPr>
          <p:cNvPr id="47109" name="组合 10"/>
          <p:cNvGrpSpPr/>
          <p:nvPr userDrawn="1"/>
        </p:nvGrpSpPr>
        <p:grpSpPr>
          <a:xfrm>
            <a:off x="-7937" y="620713"/>
            <a:ext cx="9163050" cy="6237287"/>
            <a:chOff x="-80689" y="620688"/>
            <a:chExt cx="9164379" cy="6237312"/>
          </a:xfrm>
        </p:grpSpPr>
        <p:pic>
          <p:nvPicPr>
            <p:cNvPr id="47110" name="图片 11"/>
            <p:cNvPicPr>
              <a:picLocks noChangeAspect="1"/>
            </p:cNvPicPr>
            <p:nvPr userDrawn="1"/>
          </p:nvPicPr>
          <p:blipFill>
            <a:blip r:embed="rId3"/>
            <a:srcRect r="2699"/>
            <a:stretch>
              <a:fillRect/>
            </a:stretch>
          </p:blipFill>
          <p:spPr>
            <a:xfrm flipH="1">
              <a:off x="-80689" y="620688"/>
              <a:ext cx="5184576" cy="432854"/>
            </a:xfrm>
            <a:prstGeom prst="rect">
              <a:avLst/>
            </a:prstGeom>
            <a:noFill/>
            <a:ln w="9525">
              <a:noFill/>
            </a:ln>
          </p:spPr>
        </p:pic>
        <p:pic>
          <p:nvPicPr>
            <p:cNvPr id="47111" name="图片 12"/>
            <p:cNvPicPr>
              <a:picLocks noChangeAspect="1"/>
            </p:cNvPicPr>
            <p:nvPr userDrawn="1"/>
          </p:nvPicPr>
          <p:blipFill>
            <a:blip r:embed="rId4"/>
            <a:srcRect l="21623" b="43584"/>
            <a:stretch>
              <a:fillRect/>
            </a:stretch>
          </p:blipFill>
          <p:spPr>
            <a:xfrm flipH="1">
              <a:off x="4907452" y="6617237"/>
              <a:ext cx="4176238" cy="240763"/>
            </a:xfrm>
            <a:prstGeom prst="rect">
              <a:avLst/>
            </a:prstGeom>
            <a:noFill/>
            <a:ln w="9525">
              <a:noFill/>
            </a:ln>
          </p:spPr>
        </p:pic>
      </p:grpSp>
      <p:sp>
        <p:nvSpPr>
          <p:cNvPr id="14" name="日期占位符 1"/>
          <p:cNvSpPr>
            <a:spLocks noGrp="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5" name="页脚占位符 2"/>
          <p:cNvSpPr>
            <a:spLocks noGrp="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6" name="灯片编号占位符 3"/>
          <p:cNvSpPr>
            <a:spLocks noGrp="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0672650-27C9-4F79-BFA2-C9DEAC100423}"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1" hangingPunct="1">
              <a:lnSpc>
                <a:spcPct val="100000"/>
              </a:lnSpc>
              <a:spcBef>
                <a:spcPct val="20000"/>
              </a:spcBef>
              <a:spcAft>
                <a:spcPct val="0"/>
              </a:spcAft>
              <a:buClrTx/>
              <a:buSzTx/>
              <a:buFontTx/>
              <a:buNone/>
              <a:defRPr/>
            </a:pPr>
            <a:r>
              <a:rPr kumimoji="0" lang="zh-CN" altLang="en-US" sz="3200" b="0" i="0" u="none" strike="noStrike" kern="0" cap="none" spc="0" normalizeH="0" baseline="0" noProof="0">
                <a:ln>
                  <a:noFill/>
                </a:ln>
                <a:solidFill>
                  <a:srgbClr val="0070C0"/>
                </a:solidFill>
                <a:effectLst/>
                <a:uLnTx/>
                <a:uFillTx/>
                <a:latin typeface="+mn-lt"/>
                <a:ea typeface="+mn-ea"/>
                <a:cs typeface="-소망M"/>
              </a:rPr>
              <a:t>单击图标添加图片</a:t>
            </a:r>
            <a:endParaRPr kumimoji="0" lang="zh-CN" altLang="en-US" sz="3200" b="0" i="0" u="none" strike="noStrike" kern="0" cap="none" spc="0" normalizeH="0" baseline="0" noProof="0">
              <a:ln>
                <a:noFill/>
              </a:ln>
              <a:solidFill>
                <a:srgbClr val="0070C0"/>
              </a:solidFill>
              <a:effectLst/>
              <a:uLnTx/>
              <a:uFillTx/>
              <a:latin typeface="+mn-lt"/>
              <a:ea typeface="+mn-ea"/>
              <a:cs typeface="-소망M"/>
            </a:endParaRPr>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85800" y="2133600"/>
            <a:ext cx="7772400" cy="381000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85800" y="1066800"/>
            <a:ext cx="7772400" cy="10668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85800" y="2133600"/>
            <a:ext cx="7772400" cy="381000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1066800"/>
            <a:ext cx="1943100" cy="4876800"/>
          </a:xfrm>
          <a:prstGeom prst="rect">
            <a:avLst/>
          </a:prstGeo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85800" y="1066800"/>
            <a:ext cx="5676900" cy="4876800"/>
          </a:xfrm>
          <a:prstGeom prst="rect">
            <a:avLst/>
          </a:prstGeo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jpeg"/><Relationship Id="rId11" Type="http://schemas.openxmlformats.org/officeDocument/2006/relationships/image" Target="../media/image1.emf"/><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3" Type="http://schemas.openxmlformats.org/officeDocument/2006/relationships/theme" Target="../theme/theme2.xml"/><Relationship Id="rId12" Type="http://schemas.openxmlformats.org/officeDocument/2006/relationships/image" Target="../media/image2.jpeg"/><Relationship Id="rId11" Type="http://schemas.openxmlformats.org/officeDocument/2006/relationships/image" Target="../media/image1.emf"/><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9.xml"/><Relationship Id="rId8" Type="http://schemas.openxmlformats.org/officeDocument/2006/relationships/slideLayout" Target="../slideLayouts/slideLayout28.xml"/><Relationship Id="rId7" Type="http://schemas.openxmlformats.org/officeDocument/2006/relationships/slideLayout" Target="../slideLayouts/slideLayout27.xml"/><Relationship Id="rId6" Type="http://schemas.openxmlformats.org/officeDocument/2006/relationships/slideLayout" Target="../slideLayouts/slideLayout26.xml"/><Relationship Id="rId5" Type="http://schemas.openxmlformats.org/officeDocument/2006/relationships/slideLayout" Target="../slideLayouts/slideLayout25.xml"/><Relationship Id="rId4" Type="http://schemas.openxmlformats.org/officeDocument/2006/relationships/slideLayout" Target="../slideLayouts/slideLayout24.xml"/><Relationship Id="rId3" Type="http://schemas.openxmlformats.org/officeDocument/2006/relationships/slideLayout" Target="../slideLayouts/slideLayout23.xml"/><Relationship Id="rId2" Type="http://schemas.openxmlformats.org/officeDocument/2006/relationships/slideLayout" Target="../slideLayouts/slideLayout22.xml"/><Relationship Id="rId13" Type="http://schemas.openxmlformats.org/officeDocument/2006/relationships/theme" Target="../theme/theme3.xml"/><Relationship Id="rId12" Type="http://schemas.openxmlformats.org/officeDocument/2006/relationships/image" Target="../media/image2.jpeg"/><Relationship Id="rId11" Type="http://schemas.openxmlformats.org/officeDocument/2006/relationships/image" Target="../media/image1.emf"/><Relationship Id="rId10" Type="http://schemas.openxmlformats.org/officeDocument/2006/relationships/slideLayout" Target="../slideLayouts/slideLayout30.xml"/><Relationship Id="rId1"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 Type="http://schemas.openxmlformats.org/officeDocument/2006/relationships/slideLayout" Target="../slideLayouts/slideLayout32.xml"/><Relationship Id="rId13" Type="http://schemas.openxmlformats.org/officeDocument/2006/relationships/theme" Target="../theme/theme4.xml"/><Relationship Id="rId12" Type="http://schemas.openxmlformats.org/officeDocument/2006/relationships/image" Target="../media/image2.jpeg"/><Relationship Id="rId11" Type="http://schemas.openxmlformats.org/officeDocument/2006/relationships/image" Target="../media/image1.emf"/><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49.xml"/><Relationship Id="rId8" Type="http://schemas.openxmlformats.org/officeDocument/2006/relationships/slideLayout" Target="../slideLayouts/slideLayout48.xml"/><Relationship Id="rId7" Type="http://schemas.openxmlformats.org/officeDocument/2006/relationships/slideLayout" Target="../slideLayouts/slideLayout47.xml"/><Relationship Id="rId6" Type="http://schemas.openxmlformats.org/officeDocument/2006/relationships/slideLayout" Target="../slideLayouts/slideLayout46.xml"/><Relationship Id="rId5" Type="http://schemas.openxmlformats.org/officeDocument/2006/relationships/slideLayout" Target="../slideLayouts/slideLayout45.xml"/><Relationship Id="rId4" Type="http://schemas.openxmlformats.org/officeDocument/2006/relationships/slideLayout" Target="../slideLayouts/slideLayout44.xml"/><Relationship Id="rId3" Type="http://schemas.openxmlformats.org/officeDocument/2006/relationships/slideLayout" Target="../slideLayouts/slideLayout43.xml"/><Relationship Id="rId2" Type="http://schemas.openxmlformats.org/officeDocument/2006/relationships/slideLayout" Target="../slideLayouts/slideLayout42.xml"/><Relationship Id="rId13" Type="http://schemas.openxmlformats.org/officeDocument/2006/relationships/theme" Target="../theme/theme5.xml"/><Relationship Id="rId12" Type="http://schemas.openxmlformats.org/officeDocument/2006/relationships/image" Target="../media/image2.jpeg"/><Relationship Id="rId11" Type="http://schemas.openxmlformats.org/officeDocument/2006/relationships/image" Target="../media/image1.emf"/><Relationship Id="rId10" Type="http://schemas.openxmlformats.org/officeDocument/2006/relationships/slideLayout" Target="../slideLayouts/slideLayout50.xml"/><Relationship Id="rId1" Type="http://schemas.openxmlformats.org/officeDocument/2006/relationships/slideLayout" Target="../slideLayouts/slideLayout41.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59.xml"/><Relationship Id="rId8" Type="http://schemas.openxmlformats.org/officeDocument/2006/relationships/slideLayout" Target="../slideLayouts/slideLayout58.xml"/><Relationship Id="rId7" Type="http://schemas.openxmlformats.org/officeDocument/2006/relationships/slideLayout" Target="../slideLayouts/slideLayout57.xml"/><Relationship Id="rId6" Type="http://schemas.openxmlformats.org/officeDocument/2006/relationships/slideLayout" Target="../slideLayouts/slideLayout56.xml"/><Relationship Id="rId5" Type="http://schemas.openxmlformats.org/officeDocument/2006/relationships/slideLayout" Target="../slideLayouts/slideLayout55.xml"/><Relationship Id="rId4" Type="http://schemas.openxmlformats.org/officeDocument/2006/relationships/slideLayout" Target="../slideLayouts/slideLayout54.xml"/><Relationship Id="rId3" Type="http://schemas.openxmlformats.org/officeDocument/2006/relationships/slideLayout" Target="../slideLayouts/slideLayout53.xml"/><Relationship Id="rId2" Type="http://schemas.openxmlformats.org/officeDocument/2006/relationships/slideLayout" Target="../slideLayouts/slideLayout52.xml"/><Relationship Id="rId13" Type="http://schemas.openxmlformats.org/officeDocument/2006/relationships/theme" Target="../theme/theme6.xml"/><Relationship Id="rId12" Type="http://schemas.openxmlformats.org/officeDocument/2006/relationships/image" Target="../media/image2.jpeg"/><Relationship Id="rId11" Type="http://schemas.openxmlformats.org/officeDocument/2006/relationships/image" Target="../media/image1.emf"/><Relationship Id="rId10" Type="http://schemas.openxmlformats.org/officeDocument/2006/relationships/slideLayout" Target="../slideLayouts/slideLayout60.xml"/><Relationship Id="rId1" Type="http://schemas.openxmlformats.org/officeDocument/2006/relationships/slideLayout" Target="../slideLayouts/slideLayout51.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69.xml"/><Relationship Id="rId8" Type="http://schemas.openxmlformats.org/officeDocument/2006/relationships/slideLayout" Target="../slideLayouts/slideLayout68.xml"/><Relationship Id="rId7" Type="http://schemas.openxmlformats.org/officeDocument/2006/relationships/slideLayout" Target="../slideLayouts/slideLayout67.xml"/><Relationship Id="rId6" Type="http://schemas.openxmlformats.org/officeDocument/2006/relationships/slideLayout" Target="../slideLayouts/slideLayout66.xml"/><Relationship Id="rId5" Type="http://schemas.openxmlformats.org/officeDocument/2006/relationships/slideLayout" Target="../slideLayouts/slideLayout65.xml"/><Relationship Id="rId4" Type="http://schemas.openxmlformats.org/officeDocument/2006/relationships/slideLayout" Target="../slideLayouts/slideLayout64.xml"/><Relationship Id="rId3" Type="http://schemas.openxmlformats.org/officeDocument/2006/relationships/slideLayout" Target="../slideLayouts/slideLayout63.xml"/><Relationship Id="rId2" Type="http://schemas.openxmlformats.org/officeDocument/2006/relationships/slideLayout" Target="../slideLayouts/slideLayout62.xml"/><Relationship Id="rId13" Type="http://schemas.openxmlformats.org/officeDocument/2006/relationships/theme" Target="../theme/theme7.xml"/><Relationship Id="rId12" Type="http://schemas.openxmlformats.org/officeDocument/2006/relationships/image" Target="../media/image2.jpeg"/><Relationship Id="rId11" Type="http://schemas.openxmlformats.org/officeDocument/2006/relationships/image" Target="../media/image1.emf"/><Relationship Id="rId10" Type="http://schemas.openxmlformats.org/officeDocument/2006/relationships/slideLayout" Target="../slideLayouts/slideLayout70.xml"/><Relationship Id="rId1" Type="http://schemas.openxmlformats.org/officeDocument/2006/relationships/slideLayout" Target="../slideLayouts/slideLayout61.xml"/></Relationships>
</file>

<file path=ppt/slideMasters/_rels/slideMaster8.xml.rels><?xml version="1.0" encoding="UTF-8" standalone="yes"?>
<Relationships xmlns="http://schemas.openxmlformats.org/package/2006/relationships"><Relationship Id="rId9" Type="http://schemas.openxmlformats.org/officeDocument/2006/relationships/slideLayout" Target="../slideLayouts/slideLayout79.xml"/><Relationship Id="rId8" Type="http://schemas.openxmlformats.org/officeDocument/2006/relationships/slideLayout" Target="../slideLayouts/slideLayout78.xml"/><Relationship Id="rId7" Type="http://schemas.openxmlformats.org/officeDocument/2006/relationships/slideLayout" Target="../slideLayouts/slideLayout77.xml"/><Relationship Id="rId6" Type="http://schemas.openxmlformats.org/officeDocument/2006/relationships/slideLayout" Target="../slideLayouts/slideLayout76.xml"/><Relationship Id="rId5" Type="http://schemas.openxmlformats.org/officeDocument/2006/relationships/slideLayout" Target="../slideLayouts/slideLayout75.xml"/><Relationship Id="rId4" Type="http://schemas.openxmlformats.org/officeDocument/2006/relationships/slideLayout" Target="../slideLayouts/slideLayout74.xml"/><Relationship Id="rId3" Type="http://schemas.openxmlformats.org/officeDocument/2006/relationships/slideLayout" Target="../slideLayouts/slideLayout73.xml"/><Relationship Id="rId2" Type="http://schemas.openxmlformats.org/officeDocument/2006/relationships/slideLayout" Target="../slideLayouts/slideLayout72.xml"/><Relationship Id="rId13" Type="http://schemas.openxmlformats.org/officeDocument/2006/relationships/theme" Target="../theme/theme8.xml"/><Relationship Id="rId12" Type="http://schemas.openxmlformats.org/officeDocument/2006/relationships/image" Target="../media/image2.jpeg"/><Relationship Id="rId11" Type="http://schemas.openxmlformats.org/officeDocument/2006/relationships/image" Target="../media/image1.emf"/><Relationship Id="rId10" Type="http://schemas.openxmlformats.org/officeDocument/2006/relationships/slideLayout" Target="../slideLayouts/slideLayout80.xml"/><Relationship Id="rId1" Type="http://schemas.openxmlformats.org/officeDocument/2006/relationships/slideLayout" Target="../slideLayouts/slideLayout71.xml"/></Relationships>
</file>

<file path=ppt/slideMasters/_rels/slideMaster9.xml.rels><?xml version="1.0" encoding="UTF-8" standalone="yes"?>
<Relationships xmlns="http://schemas.openxmlformats.org/package/2006/relationships"><Relationship Id="rId9" Type="http://schemas.openxmlformats.org/officeDocument/2006/relationships/slideLayout" Target="../slideLayouts/slideLayout89.xml"/><Relationship Id="rId8" Type="http://schemas.openxmlformats.org/officeDocument/2006/relationships/slideLayout" Target="../slideLayouts/slideLayout88.xml"/><Relationship Id="rId7" Type="http://schemas.openxmlformats.org/officeDocument/2006/relationships/slideLayout" Target="../slideLayouts/slideLayout87.xml"/><Relationship Id="rId6" Type="http://schemas.openxmlformats.org/officeDocument/2006/relationships/slideLayout" Target="../slideLayouts/slideLayout86.xml"/><Relationship Id="rId5" Type="http://schemas.openxmlformats.org/officeDocument/2006/relationships/slideLayout" Target="../slideLayouts/slideLayout85.xml"/><Relationship Id="rId4" Type="http://schemas.openxmlformats.org/officeDocument/2006/relationships/slideLayout" Target="../slideLayouts/slideLayout84.xml"/><Relationship Id="rId3" Type="http://schemas.openxmlformats.org/officeDocument/2006/relationships/slideLayout" Target="../slideLayouts/slideLayout83.xml"/><Relationship Id="rId2" Type="http://schemas.openxmlformats.org/officeDocument/2006/relationships/slideLayout" Target="../slideLayouts/slideLayout82.xml"/><Relationship Id="rId13" Type="http://schemas.openxmlformats.org/officeDocument/2006/relationships/theme" Target="../theme/theme9.xml"/><Relationship Id="rId12" Type="http://schemas.openxmlformats.org/officeDocument/2006/relationships/image" Target="../media/image2.jpeg"/><Relationship Id="rId11" Type="http://schemas.openxmlformats.org/officeDocument/2006/relationships/image" Target="../media/image1.emf"/><Relationship Id="rId10" Type="http://schemas.openxmlformats.org/officeDocument/2006/relationships/slideLayout" Target="../slideLayouts/slideLayout90.xml"/><Relationship Id="rId1"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p:nvPr/>
        </p:nvPicPr>
        <p:blipFill>
          <a:blip r:embed="rId11"/>
          <a:stretch>
            <a:fillRect/>
          </a:stretch>
        </p:blipFill>
        <p:spPr>
          <a:xfrm>
            <a:off x="-14287" y="0"/>
            <a:ext cx="9183687" cy="6873875"/>
          </a:xfrm>
          <a:prstGeom prst="rect">
            <a:avLst/>
          </a:prstGeom>
          <a:noFill/>
          <a:ln w="9525">
            <a:noFill/>
          </a:ln>
        </p:spPr>
      </p:pic>
      <p:sp>
        <p:nvSpPr>
          <p:cNvPr id="1029" name="Rectangle 5"/>
          <p:cNvSpPr>
            <a:spLocks noGrp="1" noChangeArrowheads="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eaLnBrk="0" hangingPunct="0">
              <a:buFont typeface="Arial" panose="020B0604020202020204" pitchFamily="34" charset="0"/>
              <a:buNone/>
              <a:defRPr sz="1400"/>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0" name="Rectangle 6"/>
          <p:cNvSpPr>
            <a:spLocks noGrp="1" noChangeArrowheads="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lgn="ctr" eaLnBrk="0" hangingPunct="0">
              <a:buFont typeface="Arial" panose="020B0604020202020204" pitchFamily="34" charset="0"/>
              <a:buNone/>
              <a:defRPr sz="1400"/>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1" name="Rectangle 7"/>
          <p:cNvSpPr>
            <a:spLocks noGrp="1" noChangeArrowheads="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lgn="r">
              <a:defRPr sz="1400" noProof="1"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2" name="Freeform 8"/>
          <p:cNvSpPr>
            <a:spLocks noChangeArrowheads="1"/>
          </p:cNvSpPr>
          <p:nvPr/>
        </p:nvSpPr>
        <p:spPr bwMode="auto">
          <a:xfrm>
            <a:off x="2990850" y="571500"/>
            <a:ext cx="304800" cy="293688"/>
          </a:xfrm>
          <a:custGeom>
            <a:avLst/>
            <a:gdLst>
              <a:gd name="T0" fmla="*/ 28 w 130"/>
              <a:gd name="T1" fmla="*/ 62 h 125"/>
              <a:gd name="T2" fmla="*/ 37 w 130"/>
              <a:gd name="T3" fmla="*/ 56 h 125"/>
              <a:gd name="T4" fmla="*/ 31 w 130"/>
              <a:gd name="T5" fmla="*/ 46 h 125"/>
              <a:gd name="T6" fmla="*/ 19 w 130"/>
              <a:gd name="T7" fmla="*/ 47 h 125"/>
              <a:gd name="T8" fmla="*/ 9 w 130"/>
              <a:gd name="T9" fmla="*/ 33 h 125"/>
              <a:gd name="T10" fmla="*/ 24 w 130"/>
              <a:gd name="T11" fmla="*/ 22 h 125"/>
              <a:gd name="T12" fmla="*/ 36 w 130"/>
              <a:gd name="T13" fmla="*/ 37 h 125"/>
              <a:gd name="T14" fmla="*/ 47 w 130"/>
              <a:gd name="T15" fmla="*/ 38 h 125"/>
              <a:gd name="T16" fmla="*/ 48 w 130"/>
              <a:gd name="T17" fmla="*/ 27 h 125"/>
              <a:gd name="T18" fmla="*/ 39 w 130"/>
              <a:gd name="T19" fmla="*/ 20 h 125"/>
              <a:gd name="T20" fmla="*/ 41 w 130"/>
              <a:gd name="T21" fmla="*/ 3 h 125"/>
              <a:gd name="T22" fmla="*/ 59 w 130"/>
              <a:gd name="T23" fmla="*/ 4 h 125"/>
              <a:gd name="T24" fmla="*/ 58 w 130"/>
              <a:gd name="T25" fmla="*/ 24 h 125"/>
              <a:gd name="T26" fmla="*/ 66 w 130"/>
              <a:gd name="T27" fmla="*/ 31 h 125"/>
              <a:gd name="T28" fmla="*/ 74 w 130"/>
              <a:gd name="T29" fmla="*/ 24 h 125"/>
              <a:gd name="T30" fmla="*/ 71 w 130"/>
              <a:gd name="T31" fmla="*/ 12 h 125"/>
              <a:gd name="T32" fmla="*/ 84 w 130"/>
              <a:gd name="T33" fmla="*/ 0 h 125"/>
              <a:gd name="T34" fmla="*/ 97 w 130"/>
              <a:gd name="T35" fmla="*/ 12 h 125"/>
              <a:gd name="T36" fmla="*/ 84 w 130"/>
              <a:gd name="T37" fmla="*/ 27 h 125"/>
              <a:gd name="T38" fmla="*/ 85 w 130"/>
              <a:gd name="T39" fmla="*/ 39 h 125"/>
              <a:gd name="T40" fmla="*/ 96 w 130"/>
              <a:gd name="T41" fmla="*/ 37 h 125"/>
              <a:gd name="T42" fmla="*/ 101 w 130"/>
              <a:gd name="T43" fmla="*/ 27 h 125"/>
              <a:gd name="T44" fmla="*/ 119 w 130"/>
              <a:gd name="T45" fmla="*/ 26 h 125"/>
              <a:gd name="T46" fmla="*/ 121 w 130"/>
              <a:gd name="T47" fmla="*/ 44 h 125"/>
              <a:gd name="T48" fmla="*/ 102 w 130"/>
              <a:gd name="T49" fmla="*/ 47 h 125"/>
              <a:gd name="T50" fmla="*/ 104 w 130"/>
              <a:gd name="T51" fmla="*/ 62 h 125"/>
              <a:gd name="T52" fmla="*/ 114 w 130"/>
              <a:gd name="T53" fmla="*/ 58 h 125"/>
              <a:gd name="T54" fmla="*/ 129 w 130"/>
              <a:gd name="T55" fmla="*/ 68 h 125"/>
              <a:gd name="T56" fmla="*/ 119 w 130"/>
              <a:gd name="T57" fmla="*/ 83 h 125"/>
              <a:gd name="T58" fmla="*/ 102 w 130"/>
              <a:gd name="T59" fmla="*/ 73 h 125"/>
              <a:gd name="T60" fmla="*/ 91 w 130"/>
              <a:gd name="T61" fmla="*/ 76 h 125"/>
              <a:gd name="T62" fmla="*/ 94 w 130"/>
              <a:gd name="T63" fmla="*/ 87 h 125"/>
              <a:gd name="T64" fmla="*/ 105 w 130"/>
              <a:gd name="T65" fmla="*/ 89 h 125"/>
              <a:gd name="T66" fmla="*/ 110 w 130"/>
              <a:gd name="T67" fmla="*/ 107 h 125"/>
              <a:gd name="T68" fmla="*/ 92 w 130"/>
              <a:gd name="T69" fmla="*/ 112 h 125"/>
              <a:gd name="T70" fmla="*/ 86 w 130"/>
              <a:gd name="T71" fmla="*/ 93 h 125"/>
              <a:gd name="T72" fmla="*/ 76 w 130"/>
              <a:gd name="T73" fmla="*/ 89 h 125"/>
              <a:gd name="T74" fmla="*/ 71 w 130"/>
              <a:gd name="T75" fmla="*/ 99 h 125"/>
              <a:gd name="T76" fmla="*/ 78 w 130"/>
              <a:gd name="T77" fmla="*/ 108 h 125"/>
              <a:gd name="T78" fmla="*/ 70 w 130"/>
              <a:gd name="T79" fmla="*/ 124 h 125"/>
              <a:gd name="T80" fmla="*/ 54 w 130"/>
              <a:gd name="T81" fmla="*/ 117 h 125"/>
              <a:gd name="T82" fmla="*/ 60 w 130"/>
              <a:gd name="T83" fmla="*/ 99 h 125"/>
              <a:gd name="T84" fmla="*/ 56 w 130"/>
              <a:gd name="T85" fmla="*/ 88 h 125"/>
              <a:gd name="T86" fmla="*/ 46 w 130"/>
              <a:gd name="T87" fmla="*/ 93 h 125"/>
              <a:gd name="T88" fmla="*/ 45 w 130"/>
              <a:gd name="T89" fmla="*/ 104 h 125"/>
              <a:gd name="T90" fmla="*/ 28 w 130"/>
              <a:gd name="T91" fmla="*/ 112 h 125"/>
              <a:gd name="T92" fmla="*/ 34 w 130"/>
              <a:gd name="T93" fmla="*/ 87 h 125"/>
              <a:gd name="T94" fmla="*/ 38 w 130"/>
              <a:gd name="T95" fmla="*/ 86 h 125"/>
              <a:gd name="T96" fmla="*/ 26 w 130"/>
              <a:gd name="T97" fmla="*/ 76 h 125"/>
              <a:gd name="T98" fmla="*/ 9 w 130"/>
              <a:gd name="T99" fmla="*/ 5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0" h="125">
                <a:moveTo>
                  <a:pt x="19" y="57"/>
                </a:moveTo>
                <a:cubicBezTo>
                  <a:pt x="21" y="60"/>
                  <a:pt x="24" y="61"/>
                  <a:pt x="28" y="62"/>
                </a:cubicBezTo>
                <a:cubicBezTo>
                  <a:pt x="30" y="62"/>
                  <a:pt x="32" y="62"/>
                  <a:pt x="34" y="61"/>
                </a:cubicBezTo>
                <a:cubicBezTo>
                  <a:pt x="36" y="59"/>
                  <a:pt x="37" y="58"/>
                  <a:pt x="37" y="56"/>
                </a:cubicBezTo>
                <a:cubicBezTo>
                  <a:pt x="38" y="53"/>
                  <a:pt x="37" y="51"/>
                  <a:pt x="36" y="50"/>
                </a:cubicBezTo>
                <a:cubicBezTo>
                  <a:pt x="35" y="48"/>
                  <a:pt x="33" y="47"/>
                  <a:pt x="31" y="46"/>
                </a:cubicBezTo>
                <a:cubicBezTo>
                  <a:pt x="29" y="46"/>
                  <a:pt x="27" y="46"/>
                  <a:pt x="25" y="47"/>
                </a:cubicBezTo>
                <a:cubicBezTo>
                  <a:pt x="23" y="48"/>
                  <a:pt x="21" y="48"/>
                  <a:pt x="19" y="47"/>
                </a:cubicBezTo>
                <a:cubicBezTo>
                  <a:pt x="16" y="47"/>
                  <a:pt x="13" y="45"/>
                  <a:pt x="11" y="42"/>
                </a:cubicBezTo>
                <a:cubicBezTo>
                  <a:pt x="9" y="39"/>
                  <a:pt x="8" y="36"/>
                  <a:pt x="9" y="33"/>
                </a:cubicBezTo>
                <a:cubicBezTo>
                  <a:pt x="10" y="29"/>
                  <a:pt x="11" y="27"/>
                  <a:pt x="14" y="24"/>
                </a:cubicBezTo>
                <a:cubicBezTo>
                  <a:pt x="17" y="22"/>
                  <a:pt x="20" y="22"/>
                  <a:pt x="24" y="22"/>
                </a:cubicBezTo>
                <a:cubicBezTo>
                  <a:pt x="29" y="23"/>
                  <a:pt x="32" y="25"/>
                  <a:pt x="32" y="28"/>
                </a:cubicBezTo>
                <a:cubicBezTo>
                  <a:pt x="32" y="31"/>
                  <a:pt x="34" y="34"/>
                  <a:pt x="36" y="37"/>
                </a:cubicBezTo>
                <a:cubicBezTo>
                  <a:pt x="38" y="39"/>
                  <a:pt x="39" y="40"/>
                  <a:pt x="42" y="40"/>
                </a:cubicBezTo>
                <a:cubicBezTo>
                  <a:pt x="44" y="40"/>
                  <a:pt x="46" y="40"/>
                  <a:pt x="47" y="38"/>
                </a:cubicBezTo>
                <a:cubicBezTo>
                  <a:pt x="49" y="37"/>
                  <a:pt x="50" y="35"/>
                  <a:pt x="50" y="33"/>
                </a:cubicBezTo>
                <a:cubicBezTo>
                  <a:pt x="50" y="31"/>
                  <a:pt x="50" y="29"/>
                  <a:pt x="48" y="27"/>
                </a:cubicBezTo>
                <a:cubicBezTo>
                  <a:pt x="47" y="26"/>
                  <a:pt x="46" y="24"/>
                  <a:pt x="44" y="24"/>
                </a:cubicBezTo>
                <a:cubicBezTo>
                  <a:pt x="42" y="23"/>
                  <a:pt x="40" y="22"/>
                  <a:pt x="39" y="20"/>
                </a:cubicBezTo>
                <a:cubicBezTo>
                  <a:pt x="37" y="18"/>
                  <a:pt x="36" y="15"/>
                  <a:pt x="36" y="11"/>
                </a:cubicBezTo>
                <a:cubicBezTo>
                  <a:pt x="37" y="8"/>
                  <a:pt x="38" y="5"/>
                  <a:pt x="41" y="3"/>
                </a:cubicBezTo>
                <a:cubicBezTo>
                  <a:pt x="43" y="0"/>
                  <a:pt x="46" y="0"/>
                  <a:pt x="50" y="0"/>
                </a:cubicBezTo>
                <a:cubicBezTo>
                  <a:pt x="54" y="0"/>
                  <a:pt x="56" y="1"/>
                  <a:pt x="59" y="4"/>
                </a:cubicBezTo>
                <a:cubicBezTo>
                  <a:pt x="62" y="8"/>
                  <a:pt x="63" y="12"/>
                  <a:pt x="61" y="14"/>
                </a:cubicBezTo>
                <a:cubicBezTo>
                  <a:pt x="59" y="17"/>
                  <a:pt x="58" y="20"/>
                  <a:pt x="58" y="24"/>
                </a:cubicBezTo>
                <a:cubicBezTo>
                  <a:pt x="58" y="26"/>
                  <a:pt x="59" y="28"/>
                  <a:pt x="61" y="29"/>
                </a:cubicBezTo>
                <a:cubicBezTo>
                  <a:pt x="62" y="31"/>
                  <a:pt x="64" y="31"/>
                  <a:pt x="66" y="31"/>
                </a:cubicBezTo>
                <a:cubicBezTo>
                  <a:pt x="69" y="31"/>
                  <a:pt x="70" y="31"/>
                  <a:pt x="72" y="29"/>
                </a:cubicBezTo>
                <a:cubicBezTo>
                  <a:pt x="74" y="28"/>
                  <a:pt x="74" y="26"/>
                  <a:pt x="74" y="24"/>
                </a:cubicBezTo>
                <a:cubicBezTo>
                  <a:pt x="74" y="22"/>
                  <a:pt x="74" y="20"/>
                  <a:pt x="73" y="18"/>
                </a:cubicBezTo>
                <a:cubicBezTo>
                  <a:pt x="72" y="16"/>
                  <a:pt x="71" y="14"/>
                  <a:pt x="71" y="12"/>
                </a:cubicBezTo>
                <a:cubicBezTo>
                  <a:pt x="71" y="9"/>
                  <a:pt x="73" y="6"/>
                  <a:pt x="75" y="3"/>
                </a:cubicBezTo>
                <a:cubicBezTo>
                  <a:pt x="77" y="1"/>
                  <a:pt x="80" y="0"/>
                  <a:pt x="84" y="0"/>
                </a:cubicBezTo>
                <a:cubicBezTo>
                  <a:pt x="88" y="0"/>
                  <a:pt x="91" y="1"/>
                  <a:pt x="93" y="3"/>
                </a:cubicBezTo>
                <a:cubicBezTo>
                  <a:pt x="96" y="6"/>
                  <a:pt x="97" y="9"/>
                  <a:pt x="97" y="12"/>
                </a:cubicBezTo>
                <a:cubicBezTo>
                  <a:pt x="97" y="18"/>
                  <a:pt x="95" y="21"/>
                  <a:pt x="92" y="22"/>
                </a:cubicBezTo>
                <a:cubicBezTo>
                  <a:pt x="89" y="23"/>
                  <a:pt x="87" y="24"/>
                  <a:pt x="84" y="27"/>
                </a:cubicBezTo>
                <a:cubicBezTo>
                  <a:pt x="83" y="29"/>
                  <a:pt x="82" y="31"/>
                  <a:pt x="82" y="33"/>
                </a:cubicBezTo>
                <a:cubicBezTo>
                  <a:pt x="83" y="35"/>
                  <a:pt x="84" y="37"/>
                  <a:pt x="85" y="39"/>
                </a:cubicBezTo>
                <a:cubicBezTo>
                  <a:pt x="87" y="40"/>
                  <a:pt x="89" y="41"/>
                  <a:pt x="91" y="40"/>
                </a:cubicBezTo>
                <a:cubicBezTo>
                  <a:pt x="93" y="40"/>
                  <a:pt x="95" y="39"/>
                  <a:pt x="96" y="37"/>
                </a:cubicBezTo>
                <a:cubicBezTo>
                  <a:pt x="98" y="36"/>
                  <a:pt x="98" y="34"/>
                  <a:pt x="99" y="32"/>
                </a:cubicBezTo>
                <a:cubicBezTo>
                  <a:pt x="99" y="31"/>
                  <a:pt x="100" y="29"/>
                  <a:pt x="101" y="27"/>
                </a:cubicBezTo>
                <a:cubicBezTo>
                  <a:pt x="103" y="25"/>
                  <a:pt x="106" y="23"/>
                  <a:pt x="110" y="23"/>
                </a:cubicBezTo>
                <a:cubicBezTo>
                  <a:pt x="113" y="22"/>
                  <a:pt x="116" y="23"/>
                  <a:pt x="119" y="26"/>
                </a:cubicBezTo>
                <a:cubicBezTo>
                  <a:pt x="122" y="28"/>
                  <a:pt x="123" y="31"/>
                  <a:pt x="124" y="34"/>
                </a:cubicBezTo>
                <a:cubicBezTo>
                  <a:pt x="124" y="38"/>
                  <a:pt x="123" y="41"/>
                  <a:pt x="121" y="44"/>
                </a:cubicBezTo>
                <a:cubicBezTo>
                  <a:pt x="117" y="48"/>
                  <a:pt x="114" y="50"/>
                  <a:pt x="111" y="48"/>
                </a:cubicBezTo>
                <a:cubicBezTo>
                  <a:pt x="108" y="46"/>
                  <a:pt x="105" y="46"/>
                  <a:pt x="102" y="47"/>
                </a:cubicBezTo>
                <a:cubicBezTo>
                  <a:pt x="96" y="48"/>
                  <a:pt x="94" y="51"/>
                  <a:pt x="95" y="56"/>
                </a:cubicBezTo>
                <a:cubicBezTo>
                  <a:pt x="96" y="61"/>
                  <a:pt x="99" y="63"/>
                  <a:pt x="104" y="62"/>
                </a:cubicBezTo>
                <a:cubicBezTo>
                  <a:pt x="106" y="62"/>
                  <a:pt x="108" y="61"/>
                  <a:pt x="109" y="60"/>
                </a:cubicBezTo>
                <a:cubicBezTo>
                  <a:pt x="111" y="59"/>
                  <a:pt x="112" y="58"/>
                  <a:pt x="114" y="58"/>
                </a:cubicBezTo>
                <a:cubicBezTo>
                  <a:pt x="118" y="57"/>
                  <a:pt x="121" y="58"/>
                  <a:pt x="124" y="60"/>
                </a:cubicBezTo>
                <a:cubicBezTo>
                  <a:pt x="127" y="62"/>
                  <a:pt x="129" y="65"/>
                  <a:pt x="129" y="68"/>
                </a:cubicBezTo>
                <a:cubicBezTo>
                  <a:pt x="130" y="71"/>
                  <a:pt x="129" y="75"/>
                  <a:pt x="127" y="78"/>
                </a:cubicBezTo>
                <a:cubicBezTo>
                  <a:pt x="125" y="81"/>
                  <a:pt x="122" y="82"/>
                  <a:pt x="119" y="83"/>
                </a:cubicBezTo>
                <a:cubicBezTo>
                  <a:pt x="113" y="84"/>
                  <a:pt x="110" y="83"/>
                  <a:pt x="109" y="80"/>
                </a:cubicBezTo>
                <a:cubicBezTo>
                  <a:pt x="108" y="77"/>
                  <a:pt x="106" y="75"/>
                  <a:pt x="102" y="73"/>
                </a:cubicBezTo>
                <a:cubicBezTo>
                  <a:pt x="100" y="72"/>
                  <a:pt x="98" y="72"/>
                  <a:pt x="96" y="72"/>
                </a:cubicBezTo>
                <a:cubicBezTo>
                  <a:pt x="94" y="73"/>
                  <a:pt x="92" y="74"/>
                  <a:pt x="91" y="76"/>
                </a:cubicBezTo>
                <a:cubicBezTo>
                  <a:pt x="90" y="78"/>
                  <a:pt x="90" y="80"/>
                  <a:pt x="91" y="82"/>
                </a:cubicBezTo>
                <a:cubicBezTo>
                  <a:pt x="91" y="84"/>
                  <a:pt x="92" y="86"/>
                  <a:pt x="94" y="87"/>
                </a:cubicBezTo>
                <a:cubicBezTo>
                  <a:pt x="96" y="88"/>
                  <a:pt x="98" y="88"/>
                  <a:pt x="100" y="88"/>
                </a:cubicBezTo>
                <a:cubicBezTo>
                  <a:pt x="101" y="88"/>
                  <a:pt x="103" y="88"/>
                  <a:pt x="105" y="89"/>
                </a:cubicBezTo>
                <a:cubicBezTo>
                  <a:pt x="108" y="91"/>
                  <a:pt x="110" y="94"/>
                  <a:pt x="111" y="97"/>
                </a:cubicBezTo>
                <a:cubicBezTo>
                  <a:pt x="112" y="101"/>
                  <a:pt x="112" y="104"/>
                  <a:pt x="110" y="107"/>
                </a:cubicBezTo>
                <a:cubicBezTo>
                  <a:pt x="108" y="110"/>
                  <a:pt x="106" y="112"/>
                  <a:pt x="102" y="113"/>
                </a:cubicBezTo>
                <a:cubicBezTo>
                  <a:pt x="99" y="114"/>
                  <a:pt x="95" y="113"/>
                  <a:pt x="92" y="112"/>
                </a:cubicBezTo>
                <a:cubicBezTo>
                  <a:pt x="88" y="109"/>
                  <a:pt x="86" y="106"/>
                  <a:pt x="87" y="103"/>
                </a:cubicBezTo>
                <a:cubicBezTo>
                  <a:pt x="88" y="100"/>
                  <a:pt x="87" y="97"/>
                  <a:pt x="86" y="93"/>
                </a:cubicBezTo>
                <a:cubicBezTo>
                  <a:pt x="85" y="91"/>
                  <a:pt x="84" y="90"/>
                  <a:pt x="82" y="89"/>
                </a:cubicBezTo>
                <a:cubicBezTo>
                  <a:pt x="80" y="88"/>
                  <a:pt x="78" y="88"/>
                  <a:pt x="76" y="89"/>
                </a:cubicBezTo>
                <a:cubicBezTo>
                  <a:pt x="74" y="89"/>
                  <a:pt x="72" y="91"/>
                  <a:pt x="71" y="93"/>
                </a:cubicBezTo>
                <a:cubicBezTo>
                  <a:pt x="71" y="95"/>
                  <a:pt x="71" y="97"/>
                  <a:pt x="71" y="99"/>
                </a:cubicBezTo>
                <a:cubicBezTo>
                  <a:pt x="72" y="100"/>
                  <a:pt x="73" y="102"/>
                  <a:pt x="74" y="103"/>
                </a:cubicBezTo>
                <a:cubicBezTo>
                  <a:pt x="76" y="104"/>
                  <a:pt x="77" y="106"/>
                  <a:pt x="78" y="108"/>
                </a:cubicBezTo>
                <a:cubicBezTo>
                  <a:pt x="79" y="111"/>
                  <a:pt x="79" y="114"/>
                  <a:pt x="77" y="118"/>
                </a:cubicBezTo>
                <a:cubicBezTo>
                  <a:pt x="76" y="121"/>
                  <a:pt x="73" y="123"/>
                  <a:pt x="70" y="124"/>
                </a:cubicBezTo>
                <a:cubicBezTo>
                  <a:pt x="67" y="125"/>
                  <a:pt x="64" y="125"/>
                  <a:pt x="61" y="124"/>
                </a:cubicBezTo>
                <a:cubicBezTo>
                  <a:pt x="57" y="122"/>
                  <a:pt x="55" y="120"/>
                  <a:pt x="54" y="117"/>
                </a:cubicBezTo>
                <a:cubicBezTo>
                  <a:pt x="52" y="111"/>
                  <a:pt x="52" y="108"/>
                  <a:pt x="55" y="106"/>
                </a:cubicBezTo>
                <a:cubicBezTo>
                  <a:pt x="57" y="105"/>
                  <a:pt x="59" y="102"/>
                  <a:pt x="60" y="99"/>
                </a:cubicBezTo>
                <a:cubicBezTo>
                  <a:pt x="61" y="97"/>
                  <a:pt x="61" y="95"/>
                  <a:pt x="60" y="93"/>
                </a:cubicBezTo>
                <a:cubicBezTo>
                  <a:pt x="59" y="91"/>
                  <a:pt x="58" y="89"/>
                  <a:pt x="56" y="88"/>
                </a:cubicBezTo>
                <a:cubicBezTo>
                  <a:pt x="54" y="88"/>
                  <a:pt x="52" y="88"/>
                  <a:pt x="50" y="89"/>
                </a:cubicBezTo>
                <a:cubicBezTo>
                  <a:pt x="48" y="90"/>
                  <a:pt x="46" y="91"/>
                  <a:pt x="46" y="93"/>
                </a:cubicBezTo>
                <a:cubicBezTo>
                  <a:pt x="45" y="95"/>
                  <a:pt x="45" y="97"/>
                  <a:pt x="45" y="99"/>
                </a:cubicBezTo>
                <a:cubicBezTo>
                  <a:pt x="45" y="100"/>
                  <a:pt x="45" y="102"/>
                  <a:pt x="45" y="104"/>
                </a:cubicBezTo>
                <a:cubicBezTo>
                  <a:pt x="43" y="107"/>
                  <a:pt x="41" y="110"/>
                  <a:pt x="38" y="111"/>
                </a:cubicBezTo>
                <a:cubicBezTo>
                  <a:pt x="35" y="113"/>
                  <a:pt x="32" y="113"/>
                  <a:pt x="28" y="112"/>
                </a:cubicBezTo>
                <a:cubicBezTo>
                  <a:pt x="22" y="110"/>
                  <a:pt x="19" y="105"/>
                  <a:pt x="20" y="98"/>
                </a:cubicBezTo>
                <a:cubicBezTo>
                  <a:pt x="21" y="91"/>
                  <a:pt x="26" y="87"/>
                  <a:pt x="34" y="87"/>
                </a:cubicBezTo>
                <a:cubicBezTo>
                  <a:pt x="34" y="87"/>
                  <a:pt x="35" y="87"/>
                  <a:pt x="36" y="87"/>
                </a:cubicBezTo>
                <a:cubicBezTo>
                  <a:pt x="36" y="87"/>
                  <a:pt x="37" y="87"/>
                  <a:pt x="38" y="86"/>
                </a:cubicBezTo>
                <a:cubicBezTo>
                  <a:pt x="43" y="83"/>
                  <a:pt x="44" y="79"/>
                  <a:pt x="39" y="74"/>
                </a:cubicBezTo>
                <a:cubicBezTo>
                  <a:pt x="35" y="69"/>
                  <a:pt x="31" y="69"/>
                  <a:pt x="26" y="76"/>
                </a:cubicBezTo>
                <a:cubicBezTo>
                  <a:pt x="20" y="85"/>
                  <a:pt x="13" y="86"/>
                  <a:pt x="6" y="78"/>
                </a:cubicBezTo>
                <a:cubicBezTo>
                  <a:pt x="0" y="70"/>
                  <a:pt x="1" y="63"/>
                  <a:pt x="9" y="58"/>
                </a:cubicBezTo>
                <a:cubicBezTo>
                  <a:pt x="14" y="56"/>
                  <a:pt x="17" y="55"/>
                  <a:pt x="19" y="57"/>
                </a:cubicBezTo>
                <a:close/>
              </a:path>
            </a:pathLst>
          </a:custGeom>
          <a:solidFill>
            <a:srgbClr val="FFCC99">
              <a:alpha val="50195"/>
            </a:srgbClr>
          </a:solidFill>
          <a:ln>
            <a:noFill/>
          </a:ln>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3" name="图片 8" descr="课件标题图1.jpg"/>
          <p:cNvPicPr>
            <a:picLocks noChangeAspect="1"/>
          </p:cNvPicPr>
          <p:nvPr/>
        </p:nvPicPr>
        <p:blipFill>
          <a:blip r:embed="rId12"/>
          <a:stretch>
            <a:fillRect/>
          </a:stretch>
        </p:blipFill>
        <p:spPr>
          <a:xfrm>
            <a:off x="0" y="0"/>
            <a:ext cx="9144000" cy="54927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l" rtl="0" fontAlgn="base" latinLnBrk="1">
        <a:spcBef>
          <a:spcPct val="0"/>
        </a:spcBef>
        <a:spcAft>
          <a:spcPct val="0"/>
        </a:spcAft>
        <a:defRPr sz="3200">
          <a:solidFill>
            <a:srgbClr val="0070C0"/>
          </a:solidFill>
          <a:latin typeface="+mj-lt"/>
          <a:ea typeface="+mj-ea"/>
          <a:cs typeface="-소망B"/>
        </a:defRPr>
      </a:lvl1pPr>
      <a:lvl2pPr algn="l" rtl="0" fontAlgn="base" latinLnBrk="1">
        <a:spcBef>
          <a:spcPct val="0"/>
        </a:spcBef>
        <a:spcAft>
          <a:spcPct val="0"/>
        </a:spcAft>
        <a:defRPr sz="3200">
          <a:solidFill>
            <a:srgbClr val="0070C0"/>
          </a:solidFill>
          <a:latin typeface="-소망B" pitchFamily="18" charset="-127"/>
          <a:ea typeface="-소망B" pitchFamily="18" charset="-127"/>
          <a:cs typeface="-소망B"/>
        </a:defRPr>
      </a:lvl2pPr>
      <a:lvl3pPr algn="l" rtl="0" fontAlgn="base" latinLnBrk="1">
        <a:spcBef>
          <a:spcPct val="0"/>
        </a:spcBef>
        <a:spcAft>
          <a:spcPct val="0"/>
        </a:spcAft>
        <a:defRPr sz="3200">
          <a:solidFill>
            <a:srgbClr val="0070C0"/>
          </a:solidFill>
          <a:latin typeface="-소망B" pitchFamily="18" charset="-127"/>
          <a:ea typeface="-소망B" pitchFamily="18" charset="-127"/>
          <a:cs typeface="-소망B"/>
        </a:defRPr>
      </a:lvl3pPr>
      <a:lvl4pPr algn="l" rtl="0" fontAlgn="base" latinLnBrk="1">
        <a:spcBef>
          <a:spcPct val="0"/>
        </a:spcBef>
        <a:spcAft>
          <a:spcPct val="0"/>
        </a:spcAft>
        <a:defRPr sz="3200">
          <a:solidFill>
            <a:srgbClr val="0070C0"/>
          </a:solidFill>
          <a:latin typeface="-소망B" pitchFamily="18" charset="-127"/>
          <a:ea typeface="-소망B" pitchFamily="18" charset="-127"/>
          <a:cs typeface="-소망B"/>
        </a:defRPr>
      </a:lvl4pPr>
      <a:lvl5pPr algn="l" rtl="0" fontAlgn="base" latinLnBrk="1">
        <a:spcBef>
          <a:spcPct val="0"/>
        </a:spcBef>
        <a:spcAft>
          <a:spcPct val="0"/>
        </a:spcAft>
        <a:defRPr sz="3200">
          <a:solidFill>
            <a:srgbClr val="0070C0"/>
          </a:solidFill>
          <a:latin typeface="-소망B" pitchFamily="18" charset="-127"/>
          <a:ea typeface="-소망B" pitchFamily="18" charset="-127"/>
          <a:cs typeface="-소망B"/>
        </a:defRPr>
      </a:lvl5pPr>
      <a:lvl6pPr marL="4572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6pPr>
      <a:lvl7pPr marL="9144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7pPr>
      <a:lvl8pPr marL="13716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8pPr>
      <a:lvl9pPr marL="18288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9pPr>
    </p:titleStyle>
    <p:bodyStyle>
      <a:lvl1pPr marL="342900" indent="-342900" algn="l" rtl="0" fontAlgn="base" latinLnBrk="1">
        <a:spcBef>
          <a:spcPct val="20000"/>
        </a:spcBef>
        <a:spcAft>
          <a:spcPct val="0"/>
        </a:spcAft>
        <a:buChar char="•"/>
        <a:defRPr sz="2200">
          <a:solidFill>
            <a:srgbClr val="0070C0"/>
          </a:solidFill>
          <a:latin typeface="+mn-lt"/>
          <a:ea typeface="+mn-ea"/>
          <a:cs typeface="-소망M"/>
        </a:defRPr>
      </a:lvl1pPr>
      <a:lvl2pPr marL="742950" indent="-285750" algn="l" rtl="0" fontAlgn="base" latinLnBrk="1">
        <a:spcBef>
          <a:spcPct val="20000"/>
        </a:spcBef>
        <a:spcAft>
          <a:spcPct val="0"/>
        </a:spcAft>
        <a:buChar char="•"/>
        <a:defRPr sz="2000">
          <a:solidFill>
            <a:srgbClr val="0070C0"/>
          </a:solidFill>
          <a:latin typeface="+mn-lt"/>
          <a:ea typeface="+mn-ea"/>
          <a:cs typeface="-소망M"/>
        </a:defRPr>
      </a:lvl2pPr>
      <a:lvl3pPr marL="1143000" indent="-228600" algn="l" rtl="0" fontAlgn="base" latinLnBrk="1">
        <a:spcBef>
          <a:spcPct val="20000"/>
        </a:spcBef>
        <a:spcAft>
          <a:spcPct val="0"/>
        </a:spcAft>
        <a:buChar char="•"/>
        <a:defRPr sz="2400">
          <a:solidFill>
            <a:srgbClr val="0070C0"/>
          </a:solidFill>
          <a:latin typeface="+mn-lt"/>
          <a:ea typeface="+mn-ea"/>
          <a:cs typeface="-소망M"/>
        </a:defRPr>
      </a:lvl3pPr>
      <a:lvl4pPr marL="1600200" indent="-228600" algn="l" rtl="0" fontAlgn="base" latinLnBrk="1">
        <a:spcBef>
          <a:spcPct val="20000"/>
        </a:spcBef>
        <a:spcAft>
          <a:spcPct val="0"/>
        </a:spcAft>
        <a:buChar char="•"/>
        <a:defRPr sz="1600">
          <a:solidFill>
            <a:srgbClr val="0070C0"/>
          </a:solidFill>
          <a:latin typeface="+mn-lt"/>
          <a:ea typeface="+mn-ea"/>
          <a:cs typeface="-소망M"/>
        </a:defRPr>
      </a:lvl4pPr>
      <a:lvl5pPr marL="2057400" indent="-228600" algn="l" rtl="0" fontAlgn="base" latinLnBrk="1">
        <a:spcBef>
          <a:spcPct val="20000"/>
        </a:spcBef>
        <a:spcAft>
          <a:spcPct val="0"/>
        </a:spcAft>
        <a:buChar char="•"/>
        <a:defRPr sz="1400">
          <a:solidFill>
            <a:srgbClr val="0070C0"/>
          </a:solidFill>
          <a:latin typeface="+mn-lt"/>
          <a:ea typeface="+mn-ea"/>
          <a:cs typeface="-소망M"/>
        </a:defRPr>
      </a:lvl5pPr>
      <a:lvl6pPr marL="2514600" indent="-228600" algn="l" rtl="0" eaLnBrk="1" fontAlgn="base" latinLnBrk="1" hangingPunct="1">
        <a:spcBef>
          <a:spcPct val="20000"/>
        </a:spcBef>
        <a:spcAft>
          <a:spcPct val="0"/>
        </a:spcAft>
        <a:buChar char="•"/>
        <a:defRPr kumimoji="1" sz="1400">
          <a:solidFill>
            <a:schemeClr val="tx1"/>
          </a:solidFill>
          <a:latin typeface="+mn-lt"/>
          <a:ea typeface="+mn-ea"/>
        </a:defRPr>
      </a:lvl6pPr>
      <a:lvl7pPr marL="2971800" indent="-228600" algn="l" rtl="0" eaLnBrk="1" fontAlgn="base" latinLnBrk="1" hangingPunct="1">
        <a:spcBef>
          <a:spcPct val="20000"/>
        </a:spcBef>
        <a:spcAft>
          <a:spcPct val="0"/>
        </a:spcAft>
        <a:buChar char="•"/>
        <a:defRPr kumimoji="1" sz="1400">
          <a:solidFill>
            <a:schemeClr val="tx1"/>
          </a:solidFill>
          <a:latin typeface="+mn-lt"/>
          <a:ea typeface="+mn-ea"/>
        </a:defRPr>
      </a:lvl7pPr>
      <a:lvl8pPr marL="3429000" indent="-228600" algn="l" rtl="0" eaLnBrk="1" fontAlgn="base" latinLnBrk="1" hangingPunct="1">
        <a:spcBef>
          <a:spcPct val="20000"/>
        </a:spcBef>
        <a:spcAft>
          <a:spcPct val="0"/>
        </a:spcAft>
        <a:buChar char="•"/>
        <a:defRPr kumimoji="1" sz="1400">
          <a:solidFill>
            <a:schemeClr val="tx1"/>
          </a:solidFill>
          <a:latin typeface="+mn-lt"/>
          <a:ea typeface="+mn-ea"/>
        </a:defRPr>
      </a:lvl8pPr>
      <a:lvl9pPr marL="3886200" indent="-228600" algn="l" rtl="0" eaLnBrk="1" fontAlgn="base" latinLnBrk="1" hangingPunct="1">
        <a:spcBef>
          <a:spcPct val="20000"/>
        </a:spcBef>
        <a:spcAft>
          <a:spcPct val="0"/>
        </a:spcAft>
        <a:buChar char="•"/>
        <a:defRPr kumimoji="1" sz="14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p:cNvPicPr/>
          <p:nvPr/>
        </p:nvPicPr>
        <p:blipFill>
          <a:blip r:embed="rId11"/>
          <a:stretch>
            <a:fillRect/>
          </a:stretch>
        </p:blipFill>
        <p:spPr>
          <a:xfrm>
            <a:off x="-14287" y="0"/>
            <a:ext cx="9183687" cy="6873875"/>
          </a:xfrm>
          <a:prstGeom prst="rect">
            <a:avLst/>
          </a:prstGeom>
          <a:noFill/>
          <a:ln w="9525">
            <a:noFill/>
          </a:ln>
        </p:spPr>
      </p:pic>
      <p:sp>
        <p:nvSpPr>
          <p:cNvPr id="1029" name="Rectangle 5"/>
          <p:cNvSpPr>
            <a:spLocks noGrp="1" noChangeArrowheads="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eaLnBrk="0" hangingPunct="0">
              <a:buFont typeface="Arial" panose="020B0604020202020204" pitchFamily="34" charset="0"/>
              <a:buNone/>
              <a:defRPr sz="1400"/>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0" name="Rectangle 6"/>
          <p:cNvSpPr>
            <a:spLocks noGrp="1" noChangeArrowheads="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lgn="ctr" eaLnBrk="0" hangingPunct="0">
              <a:buFont typeface="Arial" panose="020B0604020202020204" pitchFamily="34" charset="0"/>
              <a:buNone/>
              <a:defRPr sz="1400"/>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1" name="Rectangle 7"/>
          <p:cNvSpPr>
            <a:spLocks noGrp="1" noChangeArrowheads="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lgn="r">
              <a:defRPr sz="1400" noProof="1"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2" name="Freeform 8"/>
          <p:cNvSpPr>
            <a:spLocks noChangeArrowheads="1"/>
          </p:cNvSpPr>
          <p:nvPr/>
        </p:nvSpPr>
        <p:spPr bwMode="auto">
          <a:xfrm>
            <a:off x="2990850" y="571500"/>
            <a:ext cx="304800" cy="293688"/>
          </a:xfrm>
          <a:custGeom>
            <a:avLst/>
            <a:gdLst>
              <a:gd name="T0" fmla="*/ 28 w 130"/>
              <a:gd name="T1" fmla="*/ 62 h 125"/>
              <a:gd name="T2" fmla="*/ 37 w 130"/>
              <a:gd name="T3" fmla="*/ 56 h 125"/>
              <a:gd name="T4" fmla="*/ 31 w 130"/>
              <a:gd name="T5" fmla="*/ 46 h 125"/>
              <a:gd name="T6" fmla="*/ 19 w 130"/>
              <a:gd name="T7" fmla="*/ 47 h 125"/>
              <a:gd name="T8" fmla="*/ 9 w 130"/>
              <a:gd name="T9" fmla="*/ 33 h 125"/>
              <a:gd name="T10" fmla="*/ 24 w 130"/>
              <a:gd name="T11" fmla="*/ 22 h 125"/>
              <a:gd name="T12" fmla="*/ 36 w 130"/>
              <a:gd name="T13" fmla="*/ 37 h 125"/>
              <a:gd name="T14" fmla="*/ 47 w 130"/>
              <a:gd name="T15" fmla="*/ 38 h 125"/>
              <a:gd name="T16" fmla="*/ 48 w 130"/>
              <a:gd name="T17" fmla="*/ 27 h 125"/>
              <a:gd name="T18" fmla="*/ 39 w 130"/>
              <a:gd name="T19" fmla="*/ 20 h 125"/>
              <a:gd name="T20" fmla="*/ 41 w 130"/>
              <a:gd name="T21" fmla="*/ 3 h 125"/>
              <a:gd name="T22" fmla="*/ 59 w 130"/>
              <a:gd name="T23" fmla="*/ 4 h 125"/>
              <a:gd name="T24" fmla="*/ 58 w 130"/>
              <a:gd name="T25" fmla="*/ 24 h 125"/>
              <a:gd name="T26" fmla="*/ 66 w 130"/>
              <a:gd name="T27" fmla="*/ 31 h 125"/>
              <a:gd name="T28" fmla="*/ 74 w 130"/>
              <a:gd name="T29" fmla="*/ 24 h 125"/>
              <a:gd name="T30" fmla="*/ 71 w 130"/>
              <a:gd name="T31" fmla="*/ 12 h 125"/>
              <a:gd name="T32" fmla="*/ 84 w 130"/>
              <a:gd name="T33" fmla="*/ 0 h 125"/>
              <a:gd name="T34" fmla="*/ 97 w 130"/>
              <a:gd name="T35" fmla="*/ 12 h 125"/>
              <a:gd name="T36" fmla="*/ 84 w 130"/>
              <a:gd name="T37" fmla="*/ 27 h 125"/>
              <a:gd name="T38" fmla="*/ 85 w 130"/>
              <a:gd name="T39" fmla="*/ 39 h 125"/>
              <a:gd name="T40" fmla="*/ 96 w 130"/>
              <a:gd name="T41" fmla="*/ 37 h 125"/>
              <a:gd name="T42" fmla="*/ 101 w 130"/>
              <a:gd name="T43" fmla="*/ 27 h 125"/>
              <a:gd name="T44" fmla="*/ 119 w 130"/>
              <a:gd name="T45" fmla="*/ 26 h 125"/>
              <a:gd name="T46" fmla="*/ 121 w 130"/>
              <a:gd name="T47" fmla="*/ 44 h 125"/>
              <a:gd name="T48" fmla="*/ 102 w 130"/>
              <a:gd name="T49" fmla="*/ 47 h 125"/>
              <a:gd name="T50" fmla="*/ 104 w 130"/>
              <a:gd name="T51" fmla="*/ 62 h 125"/>
              <a:gd name="T52" fmla="*/ 114 w 130"/>
              <a:gd name="T53" fmla="*/ 58 h 125"/>
              <a:gd name="T54" fmla="*/ 129 w 130"/>
              <a:gd name="T55" fmla="*/ 68 h 125"/>
              <a:gd name="T56" fmla="*/ 119 w 130"/>
              <a:gd name="T57" fmla="*/ 83 h 125"/>
              <a:gd name="T58" fmla="*/ 102 w 130"/>
              <a:gd name="T59" fmla="*/ 73 h 125"/>
              <a:gd name="T60" fmla="*/ 91 w 130"/>
              <a:gd name="T61" fmla="*/ 76 h 125"/>
              <a:gd name="T62" fmla="*/ 94 w 130"/>
              <a:gd name="T63" fmla="*/ 87 h 125"/>
              <a:gd name="T64" fmla="*/ 105 w 130"/>
              <a:gd name="T65" fmla="*/ 89 h 125"/>
              <a:gd name="T66" fmla="*/ 110 w 130"/>
              <a:gd name="T67" fmla="*/ 107 h 125"/>
              <a:gd name="T68" fmla="*/ 92 w 130"/>
              <a:gd name="T69" fmla="*/ 112 h 125"/>
              <a:gd name="T70" fmla="*/ 86 w 130"/>
              <a:gd name="T71" fmla="*/ 93 h 125"/>
              <a:gd name="T72" fmla="*/ 76 w 130"/>
              <a:gd name="T73" fmla="*/ 89 h 125"/>
              <a:gd name="T74" fmla="*/ 71 w 130"/>
              <a:gd name="T75" fmla="*/ 99 h 125"/>
              <a:gd name="T76" fmla="*/ 78 w 130"/>
              <a:gd name="T77" fmla="*/ 108 h 125"/>
              <a:gd name="T78" fmla="*/ 70 w 130"/>
              <a:gd name="T79" fmla="*/ 124 h 125"/>
              <a:gd name="T80" fmla="*/ 54 w 130"/>
              <a:gd name="T81" fmla="*/ 117 h 125"/>
              <a:gd name="T82" fmla="*/ 60 w 130"/>
              <a:gd name="T83" fmla="*/ 99 h 125"/>
              <a:gd name="T84" fmla="*/ 56 w 130"/>
              <a:gd name="T85" fmla="*/ 88 h 125"/>
              <a:gd name="T86" fmla="*/ 46 w 130"/>
              <a:gd name="T87" fmla="*/ 93 h 125"/>
              <a:gd name="T88" fmla="*/ 45 w 130"/>
              <a:gd name="T89" fmla="*/ 104 h 125"/>
              <a:gd name="T90" fmla="*/ 28 w 130"/>
              <a:gd name="T91" fmla="*/ 112 h 125"/>
              <a:gd name="T92" fmla="*/ 34 w 130"/>
              <a:gd name="T93" fmla="*/ 87 h 125"/>
              <a:gd name="T94" fmla="*/ 38 w 130"/>
              <a:gd name="T95" fmla="*/ 86 h 125"/>
              <a:gd name="T96" fmla="*/ 26 w 130"/>
              <a:gd name="T97" fmla="*/ 76 h 125"/>
              <a:gd name="T98" fmla="*/ 9 w 130"/>
              <a:gd name="T99" fmla="*/ 5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0" h="125">
                <a:moveTo>
                  <a:pt x="19" y="57"/>
                </a:moveTo>
                <a:cubicBezTo>
                  <a:pt x="21" y="60"/>
                  <a:pt x="24" y="61"/>
                  <a:pt x="28" y="62"/>
                </a:cubicBezTo>
                <a:cubicBezTo>
                  <a:pt x="30" y="62"/>
                  <a:pt x="32" y="62"/>
                  <a:pt x="34" y="61"/>
                </a:cubicBezTo>
                <a:cubicBezTo>
                  <a:pt x="36" y="59"/>
                  <a:pt x="37" y="58"/>
                  <a:pt x="37" y="56"/>
                </a:cubicBezTo>
                <a:cubicBezTo>
                  <a:pt x="38" y="53"/>
                  <a:pt x="37" y="51"/>
                  <a:pt x="36" y="50"/>
                </a:cubicBezTo>
                <a:cubicBezTo>
                  <a:pt x="35" y="48"/>
                  <a:pt x="33" y="47"/>
                  <a:pt x="31" y="46"/>
                </a:cubicBezTo>
                <a:cubicBezTo>
                  <a:pt x="29" y="46"/>
                  <a:pt x="27" y="46"/>
                  <a:pt x="25" y="47"/>
                </a:cubicBezTo>
                <a:cubicBezTo>
                  <a:pt x="23" y="48"/>
                  <a:pt x="21" y="48"/>
                  <a:pt x="19" y="47"/>
                </a:cubicBezTo>
                <a:cubicBezTo>
                  <a:pt x="16" y="47"/>
                  <a:pt x="13" y="45"/>
                  <a:pt x="11" y="42"/>
                </a:cubicBezTo>
                <a:cubicBezTo>
                  <a:pt x="9" y="39"/>
                  <a:pt x="8" y="36"/>
                  <a:pt x="9" y="33"/>
                </a:cubicBezTo>
                <a:cubicBezTo>
                  <a:pt x="10" y="29"/>
                  <a:pt x="11" y="27"/>
                  <a:pt x="14" y="24"/>
                </a:cubicBezTo>
                <a:cubicBezTo>
                  <a:pt x="17" y="22"/>
                  <a:pt x="20" y="22"/>
                  <a:pt x="24" y="22"/>
                </a:cubicBezTo>
                <a:cubicBezTo>
                  <a:pt x="29" y="23"/>
                  <a:pt x="32" y="25"/>
                  <a:pt x="32" y="28"/>
                </a:cubicBezTo>
                <a:cubicBezTo>
                  <a:pt x="32" y="31"/>
                  <a:pt x="34" y="34"/>
                  <a:pt x="36" y="37"/>
                </a:cubicBezTo>
                <a:cubicBezTo>
                  <a:pt x="38" y="39"/>
                  <a:pt x="39" y="40"/>
                  <a:pt x="42" y="40"/>
                </a:cubicBezTo>
                <a:cubicBezTo>
                  <a:pt x="44" y="40"/>
                  <a:pt x="46" y="40"/>
                  <a:pt x="47" y="38"/>
                </a:cubicBezTo>
                <a:cubicBezTo>
                  <a:pt x="49" y="37"/>
                  <a:pt x="50" y="35"/>
                  <a:pt x="50" y="33"/>
                </a:cubicBezTo>
                <a:cubicBezTo>
                  <a:pt x="50" y="31"/>
                  <a:pt x="50" y="29"/>
                  <a:pt x="48" y="27"/>
                </a:cubicBezTo>
                <a:cubicBezTo>
                  <a:pt x="47" y="26"/>
                  <a:pt x="46" y="24"/>
                  <a:pt x="44" y="24"/>
                </a:cubicBezTo>
                <a:cubicBezTo>
                  <a:pt x="42" y="23"/>
                  <a:pt x="40" y="22"/>
                  <a:pt x="39" y="20"/>
                </a:cubicBezTo>
                <a:cubicBezTo>
                  <a:pt x="37" y="18"/>
                  <a:pt x="36" y="15"/>
                  <a:pt x="36" y="11"/>
                </a:cubicBezTo>
                <a:cubicBezTo>
                  <a:pt x="37" y="8"/>
                  <a:pt x="38" y="5"/>
                  <a:pt x="41" y="3"/>
                </a:cubicBezTo>
                <a:cubicBezTo>
                  <a:pt x="43" y="0"/>
                  <a:pt x="46" y="0"/>
                  <a:pt x="50" y="0"/>
                </a:cubicBezTo>
                <a:cubicBezTo>
                  <a:pt x="54" y="0"/>
                  <a:pt x="56" y="1"/>
                  <a:pt x="59" y="4"/>
                </a:cubicBezTo>
                <a:cubicBezTo>
                  <a:pt x="62" y="8"/>
                  <a:pt x="63" y="12"/>
                  <a:pt x="61" y="14"/>
                </a:cubicBezTo>
                <a:cubicBezTo>
                  <a:pt x="59" y="17"/>
                  <a:pt x="58" y="20"/>
                  <a:pt x="58" y="24"/>
                </a:cubicBezTo>
                <a:cubicBezTo>
                  <a:pt x="58" y="26"/>
                  <a:pt x="59" y="28"/>
                  <a:pt x="61" y="29"/>
                </a:cubicBezTo>
                <a:cubicBezTo>
                  <a:pt x="62" y="31"/>
                  <a:pt x="64" y="31"/>
                  <a:pt x="66" y="31"/>
                </a:cubicBezTo>
                <a:cubicBezTo>
                  <a:pt x="69" y="31"/>
                  <a:pt x="70" y="31"/>
                  <a:pt x="72" y="29"/>
                </a:cubicBezTo>
                <a:cubicBezTo>
                  <a:pt x="74" y="28"/>
                  <a:pt x="74" y="26"/>
                  <a:pt x="74" y="24"/>
                </a:cubicBezTo>
                <a:cubicBezTo>
                  <a:pt x="74" y="22"/>
                  <a:pt x="74" y="20"/>
                  <a:pt x="73" y="18"/>
                </a:cubicBezTo>
                <a:cubicBezTo>
                  <a:pt x="72" y="16"/>
                  <a:pt x="71" y="14"/>
                  <a:pt x="71" y="12"/>
                </a:cubicBezTo>
                <a:cubicBezTo>
                  <a:pt x="71" y="9"/>
                  <a:pt x="73" y="6"/>
                  <a:pt x="75" y="3"/>
                </a:cubicBezTo>
                <a:cubicBezTo>
                  <a:pt x="77" y="1"/>
                  <a:pt x="80" y="0"/>
                  <a:pt x="84" y="0"/>
                </a:cubicBezTo>
                <a:cubicBezTo>
                  <a:pt x="88" y="0"/>
                  <a:pt x="91" y="1"/>
                  <a:pt x="93" y="3"/>
                </a:cubicBezTo>
                <a:cubicBezTo>
                  <a:pt x="96" y="6"/>
                  <a:pt x="97" y="9"/>
                  <a:pt x="97" y="12"/>
                </a:cubicBezTo>
                <a:cubicBezTo>
                  <a:pt x="97" y="18"/>
                  <a:pt x="95" y="21"/>
                  <a:pt x="92" y="22"/>
                </a:cubicBezTo>
                <a:cubicBezTo>
                  <a:pt x="89" y="23"/>
                  <a:pt x="87" y="24"/>
                  <a:pt x="84" y="27"/>
                </a:cubicBezTo>
                <a:cubicBezTo>
                  <a:pt x="83" y="29"/>
                  <a:pt x="82" y="31"/>
                  <a:pt x="82" y="33"/>
                </a:cubicBezTo>
                <a:cubicBezTo>
                  <a:pt x="83" y="35"/>
                  <a:pt x="84" y="37"/>
                  <a:pt x="85" y="39"/>
                </a:cubicBezTo>
                <a:cubicBezTo>
                  <a:pt x="87" y="40"/>
                  <a:pt x="89" y="41"/>
                  <a:pt x="91" y="40"/>
                </a:cubicBezTo>
                <a:cubicBezTo>
                  <a:pt x="93" y="40"/>
                  <a:pt x="95" y="39"/>
                  <a:pt x="96" y="37"/>
                </a:cubicBezTo>
                <a:cubicBezTo>
                  <a:pt x="98" y="36"/>
                  <a:pt x="98" y="34"/>
                  <a:pt x="99" y="32"/>
                </a:cubicBezTo>
                <a:cubicBezTo>
                  <a:pt x="99" y="31"/>
                  <a:pt x="100" y="29"/>
                  <a:pt x="101" y="27"/>
                </a:cubicBezTo>
                <a:cubicBezTo>
                  <a:pt x="103" y="25"/>
                  <a:pt x="106" y="23"/>
                  <a:pt x="110" y="23"/>
                </a:cubicBezTo>
                <a:cubicBezTo>
                  <a:pt x="113" y="22"/>
                  <a:pt x="116" y="23"/>
                  <a:pt x="119" y="26"/>
                </a:cubicBezTo>
                <a:cubicBezTo>
                  <a:pt x="122" y="28"/>
                  <a:pt x="123" y="31"/>
                  <a:pt x="124" y="34"/>
                </a:cubicBezTo>
                <a:cubicBezTo>
                  <a:pt x="124" y="38"/>
                  <a:pt x="123" y="41"/>
                  <a:pt x="121" y="44"/>
                </a:cubicBezTo>
                <a:cubicBezTo>
                  <a:pt x="117" y="48"/>
                  <a:pt x="114" y="50"/>
                  <a:pt x="111" y="48"/>
                </a:cubicBezTo>
                <a:cubicBezTo>
                  <a:pt x="108" y="46"/>
                  <a:pt x="105" y="46"/>
                  <a:pt x="102" y="47"/>
                </a:cubicBezTo>
                <a:cubicBezTo>
                  <a:pt x="96" y="48"/>
                  <a:pt x="94" y="51"/>
                  <a:pt x="95" y="56"/>
                </a:cubicBezTo>
                <a:cubicBezTo>
                  <a:pt x="96" y="61"/>
                  <a:pt x="99" y="63"/>
                  <a:pt x="104" y="62"/>
                </a:cubicBezTo>
                <a:cubicBezTo>
                  <a:pt x="106" y="62"/>
                  <a:pt x="108" y="61"/>
                  <a:pt x="109" y="60"/>
                </a:cubicBezTo>
                <a:cubicBezTo>
                  <a:pt x="111" y="59"/>
                  <a:pt x="112" y="58"/>
                  <a:pt x="114" y="58"/>
                </a:cubicBezTo>
                <a:cubicBezTo>
                  <a:pt x="118" y="57"/>
                  <a:pt x="121" y="58"/>
                  <a:pt x="124" y="60"/>
                </a:cubicBezTo>
                <a:cubicBezTo>
                  <a:pt x="127" y="62"/>
                  <a:pt x="129" y="65"/>
                  <a:pt x="129" y="68"/>
                </a:cubicBezTo>
                <a:cubicBezTo>
                  <a:pt x="130" y="71"/>
                  <a:pt x="129" y="75"/>
                  <a:pt x="127" y="78"/>
                </a:cubicBezTo>
                <a:cubicBezTo>
                  <a:pt x="125" y="81"/>
                  <a:pt x="122" y="82"/>
                  <a:pt x="119" y="83"/>
                </a:cubicBezTo>
                <a:cubicBezTo>
                  <a:pt x="113" y="84"/>
                  <a:pt x="110" y="83"/>
                  <a:pt x="109" y="80"/>
                </a:cubicBezTo>
                <a:cubicBezTo>
                  <a:pt x="108" y="77"/>
                  <a:pt x="106" y="75"/>
                  <a:pt x="102" y="73"/>
                </a:cubicBezTo>
                <a:cubicBezTo>
                  <a:pt x="100" y="72"/>
                  <a:pt x="98" y="72"/>
                  <a:pt x="96" y="72"/>
                </a:cubicBezTo>
                <a:cubicBezTo>
                  <a:pt x="94" y="73"/>
                  <a:pt x="92" y="74"/>
                  <a:pt x="91" y="76"/>
                </a:cubicBezTo>
                <a:cubicBezTo>
                  <a:pt x="90" y="78"/>
                  <a:pt x="90" y="80"/>
                  <a:pt x="91" y="82"/>
                </a:cubicBezTo>
                <a:cubicBezTo>
                  <a:pt x="91" y="84"/>
                  <a:pt x="92" y="86"/>
                  <a:pt x="94" y="87"/>
                </a:cubicBezTo>
                <a:cubicBezTo>
                  <a:pt x="96" y="88"/>
                  <a:pt x="98" y="88"/>
                  <a:pt x="100" y="88"/>
                </a:cubicBezTo>
                <a:cubicBezTo>
                  <a:pt x="101" y="88"/>
                  <a:pt x="103" y="88"/>
                  <a:pt x="105" y="89"/>
                </a:cubicBezTo>
                <a:cubicBezTo>
                  <a:pt x="108" y="91"/>
                  <a:pt x="110" y="94"/>
                  <a:pt x="111" y="97"/>
                </a:cubicBezTo>
                <a:cubicBezTo>
                  <a:pt x="112" y="101"/>
                  <a:pt x="112" y="104"/>
                  <a:pt x="110" y="107"/>
                </a:cubicBezTo>
                <a:cubicBezTo>
                  <a:pt x="108" y="110"/>
                  <a:pt x="106" y="112"/>
                  <a:pt x="102" y="113"/>
                </a:cubicBezTo>
                <a:cubicBezTo>
                  <a:pt x="99" y="114"/>
                  <a:pt x="95" y="113"/>
                  <a:pt x="92" y="112"/>
                </a:cubicBezTo>
                <a:cubicBezTo>
                  <a:pt x="88" y="109"/>
                  <a:pt x="86" y="106"/>
                  <a:pt x="87" y="103"/>
                </a:cubicBezTo>
                <a:cubicBezTo>
                  <a:pt x="88" y="100"/>
                  <a:pt x="87" y="97"/>
                  <a:pt x="86" y="93"/>
                </a:cubicBezTo>
                <a:cubicBezTo>
                  <a:pt x="85" y="91"/>
                  <a:pt x="84" y="90"/>
                  <a:pt x="82" y="89"/>
                </a:cubicBezTo>
                <a:cubicBezTo>
                  <a:pt x="80" y="88"/>
                  <a:pt x="78" y="88"/>
                  <a:pt x="76" y="89"/>
                </a:cubicBezTo>
                <a:cubicBezTo>
                  <a:pt x="74" y="89"/>
                  <a:pt x="72" y="91"/>
                  <a:pt x="71" y="93"/>
                </a:cubicBezTo>
                <a:cubicBezTo>
                  <a:pt x="71" y="95"/>
                  <a:pt x="71" y="97"/>
                  <a:pt x="71" y="99"/>
                </a:cubicBezTo>
                <a:cubicBezTo>
                  <a:pt x="72" y="100"/>
                  <a:pt x="73" y="102"/>
                  <a:pt x="74" y="103"/>
                </a:cubicBezTo>
                <a:cubicBezTo>
                  <a:pt x="76" y="104"/>
                  <a:pt x="77" y="106"/>
                  <a:pt x="78" y="108"/>
                </a:cubicBezTo>
                <a:cubicBezTo>
                  <a:pt x="79" y="111"/>
                  <a:pt x="79" y="114"/>
                  <a:pt x="77" y="118"/>
                </a:cubicBezTo>
                <a:cubicBezTo>
                  <a:pt x="76" y="121"/>
                  <a:pt x="73" y="123"/>
                  <a:pt x="70" y="124"/>
                </a:cubicBezTo>
                <a:cubicBezTo>
                  <a:pt x="67" y="125"/>
                  <a:pt x="64" y="125"/>
                  <a:pt x="61" y="124"/>
                </a:cubicBezTo>
                <a:cubicBezTo>
                  <a:pt x="57" y="122"/>
                  <a:pt x="55" y="120"/>
                  <a:pt x="54" y="117"/>
                </a:cubicBezTo>
                <a:cubicBezTo>
                  <a:pt x="52" y="111"/>
                  <a:pt x="52" y="108"/>
                  <a:pt x="55" y="106"/>
                </a:cubicBezTo>
                <a:cubicBezTo>
                  <a:pt x="57" y="105"/>
                  <a:pt x="59" y="102"/>
                  <a:pt x="60" y="99"/>
                </a:cubicBezTo>
                <a:cubicBezTo>
                  <a:pt x="61" y="97"/>
                  <a:pt x="61" y="95"/>
                  <a:pt x="60" y="93"/>
                </a:cubicBezTo>
                <a:cubicBezTo>
                  <a:pt x="59" y="91"/>
                  <a:pt x="58" y="89"/>
                  <a:pt x="56" y="88"/>
                </a:cubicBezTo>
                <a:cubicBezTo>
                  <a:pt x="54" y="88"/>
                  <a:pt x="52" y="88"/>
                  <a:pt x="50" y="89"/>
                </a:cubicBezTo>
                <a:cubicBezTo>
                  <a:pt x="48" y="90"/>
                  <a:pt x="46" y="91"/>
                  <a:pt x="46" y="93"/>
                </a:cubicBezTo>
                <a:cubicBezTo>
                  <a:pt x="45" y="95"/>
                  <a:pt x="45" y="97"/>
                  <a:pt x="45" y="99"/>
                </a:cubicBezTo>
                <a:cubicBezTo>
                  <a:pt x="45" y="100"/>
                  <a:pt x="45" y="102"/>
                  <a:pt x="45" y="104"/>
                </a:cubicBezTo>
                <a:cubicBezTo>
                  <a:pt x="43" y="107"/>
                  <a:pt x="41" y="110"/>
                  <a:pt x="38" y="111"/>
                </a:cubicBezTo>
                <a:cubicBezTo>
                  <a:pt x="35" y="113"/>
                  <a:pt x="32" y="113"/>
                  <a:pt x="28" y="112"/>
                </a:cubicBezTo>
                <a:cubicBezTo>
                  <a:pt x="22" y="110"/>
                  <a:pt x="19" y="105"/>
                  <a:pt x="20" y="98"/>
                </a:cubicBezTo>
                <a:cubicBezTo>
                  <a:pt x="21" y="91"/>
                  <a:pt x="26" y="87"/>
                  <a:pt x="34" y="87"/>
                </a:cubicBezTo>
                <a:cubicBezTo>
                  <a:pt x="34" y="87"/>
                  <a:pt x="35" y="87"/>
                  <a:pt x="36" y="87"/>
                </a:cubicBezTo>
                <a:cubicBezTo>
                  <a:pt x="36" y="87"/>
                  <a:pt x="37" y="87"/>
                  <a:pt x="38" y="86"/>
                </a:cubicBezTo>
                <a:cubicBezTo>
                  <a:pt x="43" y="83"/>
                  <a:pt x="44" y="79"/>
                  <a:pt x="39" y="74"/>
                </a:cubicBezTo>
                <a:cubicBezTo>
                  <a:pt x="35" y="69"/>
                  <a:pt x="31" y="69"/>
                  <a:pt x="26" y="76"/>
                </a:cubicBezTo>
                <a:cubicBezTo>
                  <a:pt x="20" y="85"/>
                  <a:pt x="13" y="86"/>
                  <a:pt x="6" y="78"/>
                </a:cubicBezTo>
                <a:cubicBezTo>
                  <a:pt x="0" y="70"/>
                  <a:pt x="1" y="63"/>
                  <a:pt x="9" y="58"/>
                </a:cubicBezTo>
                <a:cubicBezTo>
                  <a:pt x="14" y="56"/>
                  <a:pt x="17" y="55"/>
                  <a:pt x="19" y="57"/>
                </a:cubicBezTo>
                <a:close/>
              </a:path>
            </a:pathLst>
          </a:custGeom>
          <a:solidFill>
            <a:srgbClr val="FFCC99">
              <a:alpha val="50195"/>
            </a:srgbClr>
          </a:solidFill>
          <a:ln>
            <a:noFill/>
          </a:ln>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3079" name="图片 8" descr="课件标题图1.jpg"/>
          <p:cNvPicPr>
            <a:picLocks noChangeAspect="1"/>
          </p:cNvPicPr>
          <p:nvPr/>
        </p:nvPicPr>
        <p:blipFill>
          <a:blip r:embed="rId12"/>
          <a:stretch>
            <a:fillRect/>
          </a:stretch>
        </p:blipFill>
        <p:spPr>
          <a:xfrm>
            <a:off x="0" y="0"/>
            <a:ext cx="9144000" cy="54927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hf sldNum="0" hdr="0" ftr="0" dt="0"/>
  <p:txStyles>
    <p:titleStyle>
      <a:lvl1pPr algn="l" rtl="0" fontAlgn="base" latinLnBrk="1">
        <a:spcBef>
          <a:spcPct val="0"/>
        </a:spcBef>
        <a:spcAft>
          <a:spcPct val="0"/>
        </a:spcAft>
        <a:defRPr sz="3200">
          <a:solidFill>
            <a:srgbClr val="0070C0"/>
          </a:solidFill>
          <a:latin typeface="+mj-lt"/>
          <a:ea typeface="+mj-ea"/>
          <a:cs typeface="-소망B"/>
        </a:defRPr>
      </a:lvl1pPr>
      <a:lvl2pPr algn="l" rtl="0" fontAlgn="base" latinLnBrk="1">
        <a:spcBef>
          <a:spcPct val="0"/>
        </a:spcBef>
        <a:spcAft>
          <a:spcPct val="0"/>
        </a:spcAft>
        <a:defRPr sz="3200">
          <a:solidFill>
            <a:srgbClr val="0070C0"/>
          </a:solidFill>
          <a:latin typeface="-소망B" pitchFamily="18" charset="-127"/>
          <a:ea typeface="-소망B" pitchFamily="18" charset="-127"/>
          <a:cs typeface="-소망B"/>
        </a:defRPr>
      </a:lvl2pPr>
      <a:lvl3pPr algn="l" rtl="0" fontAlgn="base" latinLnBrk="1">
        <a:spcBef>
          <a:spcPct val="0"/>
        </a:spcBef>
        <a:spcAft>
          <a:spcPct val="0"/>
        </a:spcAft>
        <a:defRPr sz="3200">
          <a:solidFill>
            <a:srgbClr val="0070C0"/>
          </a:solidFill>
          <a:latin typeface="-소망B" pitchFamily="18" charset="-127"/>
          <a:ea typeface="-소망B" pitchFamily="18" charset="-127"/>
          <a:cs typeface="-소망B"/>
        </a:defRPr>
      </a:lvl3pPr>
      <a:lvl4pPr algn="l" rtl="0" fontAlgn="base" latinLnBrk="1">
        <a:spcBef>
          <a:spcPct val="0"/>
        </a:spcBef>
        <a:spcAft>
          <a:spcPct val="0"/>
        </a:spcAft>
        <a:defRPr sz="3200">
          <a:solidFill>
            <a:srgbClr val="0070C0"/>
          </a:solidFill>
          <a:latin typeface="-소망B" pitchFamily="18" charset="-127"/>
          <a:ea typeface="-소망B" pitchFamily="18" charset="-127"/>
          <a:cs typeface="-소망B"/>
        </a:defRPr>
      </a:lvl4pPr>
      <a:lvl5pPr algn="l" rtl="0" fontAlgn="base" latinLnBrk="1">
        <a:spcBef>
          <a:spcPct val="0"/>
        </a:spcBef>
        <a:spcAft>
          <a:spcPct val="0"/>
        </a:spcAft>
        <a:defRPr sz="3200">
          <a:solidFill>
            <a:srgbClr val="0070C0"/>
          </a:solidFill>
          <a:latin typeface="-소망B" pitchFamily="18" charset="-127"/>
          <a:ea typeface="-소망B" pitchFamily="18" charset="-127"/>
          <a:cs typeface="-소망B"/>
        </a:defRPr>
      </a:lvl5pPr>
      <a:lvl6pPr marL="4572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6pPr>
      <a:lvl7pPr marL="9144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7pPr>
      <a:lvl8pPr marL="13716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8pPr>
      <a:lvl9pPr marL="18288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9pPr>
    </p:titleStyle>
    <p:bodyStyle>
      <a:lvl1pPr marL="342900" indent="-342900" algn="l" rtl="0" fontAlgn="base" latinLnBrk="1">
        <a:spcBef>
          <a:spcPct val="20000"/>
        </a:spcBef>
        <a:spcAft>
          <a:spcPct val="0"/>
        </a:spcAft>
        <a:buChar char="•"/>
        <a:defRPr sz="2200">
          <a:solidFill>
            <a:srgbClr val="0070C0"/>
          </a:solidFill>
          <a:latin typeface="+mn-lt"/>
          <a:ea typeface="+mn-ea"/>
          <a:cs typeface="-소망M"/>
        </a:defRPr>
      </a:lvl1pPr>
      <a:lvl2pPr marL="742950" indent="-285750" algn="l" rtl="0" fontAlgn="base" latinLnBrk="1">
        <a:spcBef>
          <a:spcPct val="20000"/>
        </a:spcBef>
        <a:spcAft>
          <a:spcPct val="0"/>
        </a:spcAft>
        <a:buChar char="•"/>
        <a:defRPr sz="2000">
          <a:solidFill>
            <a:srgbClr val="0070C0"/>
          </a:solidFill>
          <a:latin typeface="+mn-lt"/>
          <a:ea typeface="+mn-ea"/>
          <a:cs typeface="-소망M"/>
        </a:defRPr>
      </a:lvl2pPr>
      <a:lvl3pPr marL="1143000" indent="-228600" algn="l" rtl="0" fontAlgn="base" latinLnBrk="1">
        <a:spcBef>
          <a:spcPct val="20000"/>
        </a:spcBef>
        <a:spcAft>
          <a:spcPct val="0"/>
        </a:spcAft>
        <a:buChar char="•"/>
        <a:defRPr sz="2400">
          <a:solidFill>
            <a:srgbClr val="0070C0"/>
          </a:solidFill>
          <a:latin typeface="+mn-lt"/>
          <a:ea typeface="+mn-ea"/>
          <a:cs typeface="-소망M"/>
        </a:defRPr>
      </a:lvl3pPr>
      <a:lvl4pPr marL="1600200" indent="-228600" algn="l" rtl="0" fontAlgn="base" latinLnBrk="1">
        <a:spcBef>
          <a:spcPct val="20000"/>
        </a:spcBef>
        <a:spcAft>
          <a:spcPct val="0"/>
        </a:spcAft>
        <a:buChar char="•"/>
        <a:defRPr sz="1600">
          <a:solidFill>
            <a:srgbClr val="0070C0"/>
          </a:solidFill>
          <a:latin typeface="+mn-lt"/>
          <a:ea typeface="+mn-ea"/>
          <a:cs typeface="-소망M"/>
        </a:defRPr>
      </a:lvl4pPr>
      <a:lvl5pPr marL="2057400" indent="-228600" algn="l" rtl="0" fontAlgn="base" latinLnBrk="1">
        <a:spcBef>
          <a:spcPct val="20000"/>
        </a:spcBef>
        <a:spcAft>
          <a:spcPct val="0"/>
        </a:spcAft>
        <a:buChar char="•"/>
        <a:defRPr sz="1400">
          <a:solidFill>
            <a:srgbClr val="0070C0"/>
          </a:solidFill>
          <a:latin typeface="+mn-lt"/>
          <a:ea typeface="+mn-ea"/>
          <a:cs typeface="-소망M"/>
        </a:defRPr>
      </a:lvl5pPr>
      <a:lvl6pPr marL="2514600" indent="-228600" algn="l" rtl="0" eaLnBrk="1" fontAlgn="base" latinLnBrk="1" hangingPunct="1">
        <a:spcBef>
          <a:spcPct val="20000"/>
        </a:spcBef>
        <a:spcAft>
          <a:spcPct val="0"/>
        </a:spcAft>
        <a:buChar char="•"/>
        <a:defRPr kumimoji="1" sz="1400">
          <a:solidFill>
            <a:schemeClr val="tx1"/>
          </a:solidFill>
          <a:latin typeface="+mn-lt"/>
          <a:ea typeface="+mn-ea"/>
        </a:defRPr>
      </a:lvl6pPr>
      <a:lvl7pPr marL="2971800" indent="-228600" algn="l" rtl="0" eaLnBrk="1" fontAlgn="base" latinLnBrk="1" hangingPunct="1">
        <a:spcBef>
          <a:spcPct val="20000"/>
        </a:spcBef>
        <a:spcAft>
          <a:spcPct val="0"/>
        </a:spcAft>
        <a:buChar char="•"/>
        <a:defRPr kumimoji="1" sz="1400">
          <a:solidFill>
            <a:schemeClr val="tx1"/>
          </a:solidFill>
          <a:latin typeface="+mn-lt"/>
          <a:ea typeface="+mn-ea"/>
        </a:defRPr>
      </a:lvl7pPr>
      <a:lvl8pPr marL="3429000" indent="-228600" algn="l" rtl="0" eaLnBrk="1" fontAlgn="base" latinLnBrk="1" hangingPunct="1">
        <a:spcBef>
          <a:spcPct val="20000"/>
        </a:spcBef>
        <a:spcAft>
          <a:spcPct val="0"/>
        </a:spcAft>
        <a:buChar char="•"/>
        <a:defRPr kumimoji="1" sz="1400">
          <a:solidFill>
            <a:schemeClr val="tx1"/>
          </a:solidFill>
          <a:latin typeface="+mn-lt"/>
          <a:ea typeface="+mn-ea"/>
        </a:defRPr>
      </a:lvl8pPr>
      <a:lvl9pPr marL="3886200" indent="-228600" algn="l" rtl="0" eaLnBrk="1" fontAlgn="base" latinLnBrk="1" hangingPunct="1">
        <a:spcBef>
          <a:spcPct val="20000"/>
        </a:spcBef>
        <a:spcAft>
          <a:spcPct val="0"/>
        </a:spcAft>
        <a:buChar char="•"/>
        <a:defRPr kumimoji="1" sz="14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p:cNvPicPr/>
          <p:nvPr/>
        </p:nvPicPr>
        <p:blipFill>
          <a:blip r:embed="rId11"/>
          <a:stretch>
            <a:fillRect/>
          </a:stretch>
        </p:blipFill>
        <p:spPr>
          <a:xfrm>
            <a:off x="-14287" y="0"/>
            <a:ext cx="9183687" cy="6873875"/>
          </a:xfrm>
          <a:prstGeom prst="rect">
            <a:avLst/>
          </a:prstGeom>
          <a:noFill/>
          <a:ln w="9525">
            <a:noFill/>
          </a:ln>
        </p:spPr>
      </p:pic>
      <p:sp>
        <p:nvSpPr>
          <p:cNvPr id="1029" name="Rectangle 5"/>
          <p:cNvSpPr>
            <a:spLocks noGrp="1" noChangeArrowheads="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eaLnBrk="0" hangingPunct="0">
              <a:buFont typeface="Arial" panose="020B0604020202020204" pitchFamily="34" charset="0"/>
              <a:buNone/>
              <a:defRPr sz="1400"/>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0" name="Rectangle 6"/>
          <p:cNvSpPr>
            <a:spLocks noGrp="1" noChangeArrowheads="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lgn="ctr" eaLnBrk="0" hangingPunct="0">
              <a:buFont typeface="Arial" panose="020B0604020202020204" pitchFamily="34" charset="0"/>
              <a:buNone/>
              <a:defRPr sz="1400"/>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1" name="Rectangle 7"/>
          <p:cNvSpPr>
            <a:spLocks noGrp="1" noChangeArrowheads="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lgn="r">
              <a:defRPr sz="1400" noProof="1"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2" name="Freeform 8"/>
          <p:cNvSpPr>
            <a:spLocks noChangeArrowheads="1"/>
          </p:cNvSpPr>
          <p:nvPr/>
        </p:nvSpPr>
        <p:spPr bwMode="auto">
          <a:xfrm>
            <a:off x="2990850" y="571500"/>
            <a:ext cx="304800" cy="293688"/>
          </a:xfrm>
          <a:custGeom>
            <a:avLst/>
            <a:gdLst>
              <a:gd name="T0" fmla="*/ 28 w 130"/>
              <a:gd name="T1" fmla="*/ 62 h 125"/>
              <a:gd name="T2" fmla="*/ 37 w 130"/>
              <a:gd name="T3" fmla="*/ 56 h 125"/>
              <a:gd name="T4" fmla="*/ 31 w 130"/>
              <a:gd name="T5" fmla="*/ 46 h 125"/>
              <a:gd name="T6" fmla="*/ 19 w 130"/>
              <a:gd name="T7" fmla="*/ 47 h 125"/>
              <a:gd name="T8" fmla="*/ 9 w 130"/>
              <a:gd name="T9" fmla="*/ 33 h 125"/>
              <a:gd name="T10" fmla="*/ 24 w 130"/>
              <a:gd name="T11" fmla="*/ 22 h 125"/>
              <a:gd name="T12" fmla="*/ 36 w 130"/>
              <a:gd name="T13" fmla="*/ 37 h 125"/>
              <a:gd name="T14" fmla="*/ 47 w 130"/>
              <a:gd name="T15" fmla="*/ 38 h 125"/>
              <a:gd name="T16" fmla="*/ 48 w 130"/>
              <a:gd name="T17" fmla="*/ 27 h 125"/>
              <a:gd name="T18" fmla="*/ 39 w 130"/>
              <a:gd name="T19" fmla="*/ 20 h 125"/>
              <a:gd name="T20" fmla="*/ 41 w 130"/>
              <a:gd name="T21" fmla="*/ 3 h 125"/>
              <a:gd name="T22" fmla="*/ 59 w 130"/>
              <a:gd name="T23" fmla="*/ 4 h 125"/>
              <a:gd name="T24" fmla="*/ 58 w 130"/>
              <a:gd name="T25" fmla="*/ 24 h 125"/>
              <a:gd name="T26" fmla="*/ 66 w 130"/>
              <a:gd name="T27" fmla="*/ 31 h 125"/>
              <a:gd name="T28" fmla="*/ 74 w 130"/>
              <a:gd name="T29" fmla="*/ 24 h 125"/>
              <a:gd name="T30" fmla="*/ 71 w 130"/>
              <a:gd name="T31" fmla="*/ 12 h 125"/>
              <a:gd name="T32" fmla="*/ 84 w 130"/>
              <a:gd name="T33" fmla="*/ 0 h 125"/>
              <a:gd name="T34" fmla="*/ 97 w 130"/>
              <a:gd name="T35" fmla="*/ 12 h 125"/>
              <a:gd name="T36" fmla="*/ 84 w 130"/>
              <a:gd name="T37" fmla="*/ 27 h 125"/>
              <a:gd name="T38" fmla="*/ 85 w 130"/>
              <a:gd name="T39" fmla="*/ 39 h 125"/>
              <a:gd name="T40" fmla="*/ 96 w 130"/>
              <a:gd name="T41" fmla="*/ 37 h 125"/>
              <a:gd name="T42" fmla="*/ 101 w 130"/>
              <a:gd name="T43" fmla="*/ 27 h 125"/>
              <a:gd name="T44" fmla="*/ 119 w 130"/>
              <a:gd name="T45" fmla="*/ 26 h 125"/>
              <a:gd name="T46" fmla="*/ 121 w 130"/>
              <a:gd name="T47" fmla="*/ 44 h 125"/>
              <a:gd name="T48" fmla="*/ 102 w 130"/>
              <a:gd name="T49" fmla="*/ 47 h 125"/>
              <a:gd name="T50" fmla="*/ 104 w 130"/>
              <a:gd name="T51" fmla="*/ 62 h 125"/>
              <a:gd name="T52" fmla="*/ 114 w 130"/>
              <a:gd name="T53" fmla="*/ 58 h 125"/>
              <a:gd name="T54" fmla="*/ 129 w 130"/>
              <a:gd name="T55" fmla="*/ 68 h 125"/>
              <a:gd name="T56" fmla="*/ 119 w 130"/>
              <a:gd name="T57" fmla="*/ 83 h 125"/>
              <a:gd name="T58" fmla="*/ 102 w 130"/>
              <a:gd name="T59" fmla="*/ 73 h 125"/>
              <a:gd name="T60" fmla="*/ 91 w 130"/>
              <a:gd name="T61" fmla="*/ 76 h 125"/>
              <a:gd name="T62" fmla="*/ 94 w 130"/>
              <a:gd name="T63" fmla="*/ 87 h 125"/>
              <a:gd name="T64" fmla="*/ 105 w 130"/>
              <a:gd name="T65" fmla="*/ 89 h 125"/>
              <a:gd name="T66" fmla="*/ 110 w 130"/>
              <a:gd name="T67" fmla="*/ 107 h 125"/>
              <a:gd name="T68" fmla="*/ 92 w 130"/>
              <a:gd name="T69" fmla="*/ 112 h 125"/>
              <a:gd name="T70" fmla="*/ 86 w 130"/>
              <a:gd name="T71" fmla="*/ 93 h 125"/>
              <a:gd name="T72" fmla="*/ 76 w 130"/>
              <a:gd name="T73" fmla="*/ 89 h 125"/>
              <a:gd name="T74" fmla="*/ 71 w 130"/>
              <a:gd name="T75" fmla="*/ 99 h 125"/>
              <a:gd name="T76" fmla="*/ 78 w 130"/>
              <a:gd name="T77" fmla="*/ 108 h 125"/>
              <a:gd name="T78" fmla="*/ 70 w 130"/>
              <a:gd name="T79" fmla="*/ 124 h 125"/>
              <a:gd name="T80" fmla="*/ 54 w 130"/>
              <a:gd name="T81" fmla="*/ 117 h 125"/>
              <a:gd name="T82" fmla="*/ 60 w 130"/>
              <a:gd name="T83" fmla="*/ 99 h 125"/>
              <a:gd name="T84" fmla="*/ 56 w 130"/>
              <a:gd name="T85" fmla="*/ 88 h 125"/>
              <a:gd name="T86" fmla="*/ 46 w 130"/>
              <a:gd name="T87" fmla="*/ 93 h 125"/>
              <a:gd name="T88" fmla="*/ 45 w 130"/>
              <a:gd name="T89" fmla="*/ 104 h 125"/>
              <a:gd name="T90" fmla="*/ 28 w 130"/>
              <a:gd name="T91" fmla="*/ 112 h 125"/>
              <a:gd name="T92" fmla="*/ 34 w 130"/>
              <a:gd name="T93" fmla="*/ 87 h 125"/>
              <a:gd name="T94" fmla="*/ 38 w 130"/>
              <a:gd name="T95" fmla="*/ 86 h 125"/>
              <a:gd name="T96" fmla="*/ 26 w 130"/>
              <a:gd name="T97" fmla="*/ 76 h 125"/>
              <a:gd name="T98" fmla="*/ 9 w 130"/>
              <a:gd name="T99" fmla="*/ 5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0" h="125">
                <a:moveTo>
                  <a:pt x="19" y="57"/>
                </a:moveTo>
                <a:cubicBezTo>
                  <a:pt x="21" y="60"/>
                  <a:pt x="24" y="61"/>
                  <a:pt x="28" y="62"/>
                </a:cubicBezTo>
                <a:cubicBezTo>
                  <a:pt x="30" y="62"/>
                  <a:pt x="32" y="62"/>
                  <a:pt x="34" y="61"/>
                </a:cubicBezTo>
                <a:cubicBezTo>
                  <a:pt x="36" y="59"/>
                  <a:pt x="37" y="58"/>
                  <a:pt x="37" y="56"/>
                </a:cubicBezTo>
                <a:cubicBezTo>
                  <a:pt x="38" y="53"/>
                  <a:pt x="37" y="51"/>
                  <a:pt x="36" y="50"/>
                </a:cubicBezTo>
                <a:cubicBezTo>
                  <a:pt x="35" y="48"/>
                  <a:pt x="33" y="47"/>
                  <a:pt x="31" y="46"/>
                </a:cubicBezTo>
                <a:cubicBezTo>
                  <a:pt x="29" y="46"/>
                  <a:pt x="27" y="46"/>
                  <a:pt x="25" y="47"/>
                </a:cubicBezTo>
                <a:cubicBezTo>
                  <a:pt x="23" y="48"/>
                  <a:pt x="21" y="48"/>
                  <a:pt x="19" y="47"/>
                </a:cubicBezTo>
                <a:cubicBezTo>
                  <a:pt x="16" y="47"/>
                  <a:pt x="13" y="45"/>
                  <a:pt x="11" y="42"/>
                </a:cubicBezTo>
                <a:cubicBezTo>
                  <a:pt x="9" y="39"/>
                  <a:pt x="8" y="36"/>
                  <a:pt x="9" y="33"/>
                </a:cubicBezTo>
                <a:cubicBezTo>
                  <a:pt x="10" y="29"/>
                  <a:pt x="11" y="27"/>
                  <a:pt x="14" y="24"/>
                </a:cubicBezTo>
                <a:cubicBezTo>
                  <a:pt x="17" y="22"/>
                  <a:pt x="20" y="22"/>
                  <a:pt x="24" y="22"/>
                </a:cubicBezTo>
                <a:cubicBezTo>
                  <a:pt x="29" y="23"/>
                  <a:pt x="32" y="25"/>
                  <a:pt x="32" y="28"/>
                </a:cubicBezTo>
                <a:cubicBezTo>
                  <a:pt x="32" y="31"/>
                  <a:pt x="34" y="34"/>
                  <a:pt x="36" y="37"/>
                </a:cubicBezTo>
                <a:cubicBezTo>
                  <a:pt x="38" y="39"/>
                  <a:pt x="39" y="40"/>
                  <a:pt x="42" y="40"/>
                </a:cubicBezTo>
                <a:cubicBezTo>
                  <a:pt x="44" y="40"/>
                  <a:pt x="46" y="40"/>
                  <a:pt x="47" y="38"/>
                </a:cubicBezTo>
                <a:cubicBezTo>
                  <a:pt x="49" y="37"/>
                  <a:pt x="50" y="35"/>
                  <a:pt x="50" y="33"/>
                </a:cubicBezTo>
                <a:cubicBezTo>
                  <a:pt x="50" y="31"/>
                  <a:pt x="50" y="29"/>
                  <a:pt x="48" y="27"/>
                </a:cubicBezTo>
                <a:cubicBezTo>
                  <a:pt x="47" y="26"/>
                  <a:pt x="46" y="24"/>
                  <a:pt x="44" y="24"/>
                </a:cubicBezTo>
                <a:cubicBezTo>
                  <a:pt x="42" y="23"/>
                  <a:pt x="40" y="22"/>
                  <a:pt x="39" y="20"/>
                </a:cubicBezTo>
                <a:cubicBezTo>
                  <a:pt x="37" y="18"/>
                  <a:pt x="36" y="15"/>
                  <a:pt x="36" y="11"/>
                </a:cubicBezTo>
                <a:cubicBezTo>
                  <a:pt x="37" y="8"/>
                  <a:pt x="38" y="5"/>
                  <a:pt x="41" y="3"/>
                </a:cubicBezTo>
                <a:cubicBezTo>
                  <a:pt x="43" y="0"/>
                  <a:pt x="46" y="0"/>
                  <a:pt x="50" y="0"/>
                </a:cubicBezTo>
                <a:cubicBezTo>
                  <a:pt x="54" y="0"/>
                  <a:pt x="56" y="1"/>
                  <a:pt x="59" y="4"/>
                </a:cubicBezTo>
                <a:cubicBezTo>
                  <a:pt x="62" y="8"/>
                  <a:pt x="63" y="12"/>
                  <a:pt x="61" y="14"/>
                </a:cubicBezTo>
                <a:cubicBezTo>
                  <a:pt x="59" y="17"/>
                  <a:pt x="58" y="20"/>
                  <a:pt x="58" y="24"/>
                </a:cubicBezTo>
                <a:cubicBezTo>
                  <a:pt x="58" y="26"/>
                  <a:pt x="59" y="28"/>
                  <a:pt x="61" y="29"/>
                </a:cubicBezTo>
                <a:cubicBezTo>
                  <a:pt x="62" y="31"/>
                  <a:pt x="64" y="31"/>
                  <a:pt x="66" y="31"/>
                </a:cubicBezTo>
                <a:cubicBezTo>
                  <a:pt x="69" y="31"/>
                  <a:pt x="70" y="31"/>
                  <a:pt x="72" y="29"/>
                </a:cubicBezTo>
                <a:cubicBezTo>
                  <a:pt x="74" y="28"/>
                  <a:pt x="74" y="26"/>
                  <a:pt x="74" y="24"/>
                </a:cubicBezTo>
                <a:cubicBezTo>
                  <a:pt x="74" y="22"/>
                  <a:pt x="74" y="20"/>
                  <a:pt x="73" y="18"/>
                </a:cubicBezTo>
                <a:cubicBezTo>
                  <a:pt x="72" y="16"/>
                  <a:pt x="71" y="14"/>
                  <a:pt x="71" y="12"/>
                </a:cubicBezTo>
                <a:cubicBezTo>
                  <a:pt x="71" y="9"/>
                  <a:pt x="73" y="6"/>
                  <a:pt x="75" y="3"/>
                </a:cubicBezTo>
                <a:cubicBezTo>
                  <a:pt x="77" y="1"/>
                  <a:pt x="80" y="0"/>
                  <a:pt x="84" y="0"/>
                </a:cubicBezTo>
                <a:cubicBezTo>
                  <a:pt x="88" y="0"/>
                  <a:pt x="91" y="1"/>
                  <a:pt x="93" y="3"/>
                </a:cubicBezTo>
                <a:cubicBezTo>
                  <a:pt x="96" y="6"/>
                  <a:pt x="97" y="9"/>
                  <a:pt x="97" y="12"/>
                </a:cubicBezTo>
                <a:cubicBezTo>
                  <a:pt x="97" y="18"/>
                  <a:pt x="95" y="21"/>
                  <a:pt x="92" y="22"/>
                </a:cubicBezTo>
                <a:cubicBezTo>
                  <a:pt x="89" y="23"/>
                  <a:pt x="87" y="24"/>
                  <a:pt x="84" y="27"/>
                </a:cubicBezTo>
                <a:cubicBezTo>
                  <a:pt x="83" y="29"/>
                  <a:pt x="82" y="31"/>
                  <a:pt x="82" y="33"/>
                </a:cubicBezTo>
                <a:cubicBezTo>
                  <a:pt x="83" y="35"/>
                  <a:pt x="84" y="37"/>
                  <a:pt x="85" y="39"/>
                </a:cubicBezTo>
                <a:cubicBezTo>
                  <a:pt x="87" y="40"/>
                  <a:pt x="89" y="41"/>
                  <a:pt x="91" y="40"/>
                </a:cubicBezTo>
                <a:cubicBezTo>
                  <a:pt x="93" y="40"/>
                  <a:pt x="95" y="39"/>
                  <a:pt x="96" y="37"/>
                </a:cubicBezTo>
                <a:cubicBezTo>
                  <a:pt x="98" y="36"/>
                  <a:pt x="98" y="34"/>
                  <a:pt x="99" y="32"/>
                </a:cubicBezTo>
                <a:cubicBezTo>
                  <a:pt x="99" y="31"/>
                  <a:pt x="100" y="29"/>
                  <a:pt x="101" y="27"/>
                </a:cubicBezTo>
                <a:cubicBezTo>
                  <a:pt x="103" y="25"/>
                  <a:pt x="106" y="23"/>
                  <a:pt x="110" y="23"/>
                </a:cubicBezTo>
                <a:cubicBezTo>
                  <a:pt x="113" y="22"/>
                  <a:pt x="116" y="23"/>
                  <a:pt x="119" y="26"/>
                </a:cubicBezTo>
                <a:cubicBezTo>
                  <a:pt x="122" y="28"/>
                  <a:pt x="123" y="31"/>
                  <a:pt x="124" y="34"/>
                </a:cubicBezTo>
                <a:cubicBezTo>
                  <a:pt x="124" y="38"/>
                  <a:pt x="123" y="41"/>
                  <a:pt x="121" y="44"/>
                </a:cubicBezTo>
                <a:cubicBezTo>
                  <a:pt x="117" y="48"/>
                  <a:pt x="114" y="50"/>
                  <a:pt x="111" y="48"/>
                </a:cubicBezTo>
                <a:cubicBezTo>
                  <a:pt x="108" y="46"/>
                  <a:pt x="105" y="46"/>
                  <a:pt x="102" y="47"/>
                </a:cubicBezTo>
                <a:cubicBezTo>
                  <a:pt x="96" y="48"/>
                  <a:pt x="94" y="51"/>
                  <a:pt x="95" y="56"/>
                </a:cubicBezTo>
                <a:cubicBezTo>
                  <a:pt x="96" y="61"/>
                  <a:pt x="99" y="63"/>
                  <a:pt x="104" y="62"/>
                </a:cubicBezTo>
                <a:cubicBezTo>
                  <a:pt x="106" y="62"/>
                  <a:pt x="108" y="61"/>
                  <a:pt x="109" y="60"/>
                </a:cubicBezTo>
                <a:cubicBezTo>
                  <a:pt x="111" y="59"/>
                  <a:pt x="112" y="58"/>
                  <a:pt x="114" y="58"/>
                </a:cubicBezTo>
                <a:cubicBezTo>
                  <a:pt x="118" y="57"/>
                  <a:pt x="121" y="58"/>
                  <a:pt x="124" y="60"/>
                </a:cubicBezTo>
                <a:cubicBezTo>
                  <a:pt x="127" y="62"/>
                  <a:pt x="129" y="65"/>
                  <a:pt x="129" y="68"/>
                </a:cubicBezTo>
                <a:cubicBezTo>
                  <a:pt x="130" y="71"/>
                  <a:pt x="129" y="75"/>
                  <a:pt x="127" y="78"/>
                </a:cubicBezTo>
                <a:cubicBezTo>
                  <a:pt x="125" y="81"/>
                  <a:pt x="122" y="82"/>
                  <a:pt x="119" y="83"/>
                </a:cubicBezTo>
                <a:cubicBezTo>
                  <a:pt x="113" y="84"/>
                  <a:pt x="110" y="83"/>
                  <a:pt x="109" y="80"/>
                </a:cubicBezTo>
                <a:cubicBezTo>
                  <a:pt x="108" y="77"/>
                  <a:pt x="106" y="75"/>
                  <a:pt x="102" y="73"/>
                </a:cubicBezTo>
                <a:cubicBezTo>
                  <a:pt x="100" y="72"/>
                  <a:pt x="98" y="72"/>
                  <a:pt x="96" y="72"/>
                </a:cubicBezTo>
                <a:cubicBezTo>
                  <a:pt x="94" y="73"/>
                  <a:pt x="92" y="74"/>
                  <a:pt x="91" y="76"/>
                </a:cubicBezTo>
                <a:cubicBezTo>
                  <a:pt x="90" y="78"/>
                  <a:pt x="90" y="80"/>
                  <a:pt x="91" y="82"/>
                </a:cubicBezTo>
                <a:cubicBezTo>
                  <a:pt x="91" y="84"/>
                  <a:pt x="92" y="86"/>
                  <a:pt x="94" y="87"/>
                </a:cubicBezTo>
                <a:cubicBezTo>
                  <a:pt x="96" y="88"/>
                  <a:pt x="98" y="88"/>
                  <a:pt x="100" y="88"/>
                </a:cubicBezTo>
                <a:cubicBezTo>
                  <a:pt x="101" y="88"/>
                  <a:pt x="103" y="88"/>
                  <a:pt x="105" y="89"/>
                </a:cubicBezTo>
                <a:cubicBezTo>
                  <a:pt x="108" y="91"/>
                  <a:pt x="110" y="94"/>
                  <a:pt x="111" y="97"/>
                </a:cubicBezTo>
                <a:cubicBezTo>
                  <a:pt x="112" y="101"/>
                  <a:pt x="112" y="104"/>
                  <a:pt x="110" y="107"/>
                </a:cubicBezTo>
                <a:cubicBezTo>
                  <a:pt x="108" y="110"/>
                  <a:pt x="106" y="112"/>
                  <a:pt x="102" y="113"/>
                </a:cubicBezTo>
                <a:cubicBezTo>
                  <a:pt x="99" y="114"/>
                  <a:pt x="95" y="113"/>
                  <a:pt x="92" y="112"/>
                </a:cubicBezTo>
                <a:cubicBezTo>
                  <a:pt x="88" y="109"/>
                  <a:pt x="86" y="106"/>
                  <a:pt x="87" y="103"/>
                </a:cubicBezTo>
                <a:cubicBezTo>
                  <a:pt x="88" y="100"/>
                  <a:pt x="87" y="97"/>
                  <a:pt x="86" y="93"/>
                </a:cubicBezTo>
                <a:cubicBezTo>
                  <a:pt x="85" y="91"/>
                  <a:pt x="84" y="90"/>
                  <a:pt x="82" y="89"/>
                </a:cubicBezTo>
                <a:cubicBezTo>
                  <a:pt x="80" y="88"/>
                  <a:pt x="78" y="88"/>
                  <a:pt x="76" y="89"/>
                </a:cubicBezTo>
                <a:cubicBezTo>
                  <a:pt x="74" y="89"/>
                  <a:pt x="72" y="91"/>
                  <a:pt x="71" y="93"/>
                </a:cubicBezTo>
                <a:cubicBezTo>
                  <a:pt x="71" y="95"/>
                  <a:pt x="71" y="97"/>
                  <a:pt x="71" y="99"/>
                </a:cubicBezTo>
                <a:cubicBezTo>
                  <a:pt x="72" y="100"/>
                  <a:pt x="73" y="102"/>
                  <a:pt x="74" y="103"/>
                </a:cubicBezTo>
                <a:cubicBezTo>
                  <a:pt x="76" y="104"/>
                  <a:pt x="77" y="106"/>
                  <a:pt x="78" y="108"/>
                </a:cubicBezTo>
                <a:cubicBezTo>
                  <a:pt x="79" y="111"/>
                  <a:pt x="79" y="114"/>
                  <a:pt x="77" y="118"/>
                </a:cubicBezTo>
                <a:cubicBezTo>
                  <a:pt x="76" y="121"/>
                  <a:pt x="73" y="123"/>
                  <a:pt x="70" y="124"/>
                </a:cubicBezTo>
                <a:cubicBezTo>
                  <a:pt x="67" y="125"/>
                  <a:pt x="64" y="125"/>
                  <a:pt x="61" y="124"/>
                </a:cubicBezTo>
                <a:cubicBezTo>
                  <a:pt x="57" y="122"/>
                  <a:pt x="55" y="120"/>
                  <a:pt x="54" y="117"/>
                </a:cubicBezTo>
                <a:cubicBezTo>
                  <a:pt x="52" y="111"/>
                  <a:pt x="52" y="108"/>
                  <a:pt x="55" y="106"/>
                </a:cubicBezTo>
                <a:cubicBezTo>
                  <a:pt x="57" y="105"/>
                  <a:pt x="59" y="102"/>
                  <a:pt x="60" y="99"/>
                </a:cubicBezTo>
                <a:cubicBezTo>
                  <a:pt x="61" y="97"/>
                  <a:pt x="61" y="95"/>
                  <a:pt x="60" y="93"/>
                </a:cubicBezTo>
                <a:cubicBezTo>
                  <a:pt x="59" y="91"/>
                  <a:pt x="58" y="89"/>
                  <a:pt x="56" y="88"/>
                </a:cubicBezTo>
                <a:cubicBezTo>
                  <a:pt x="54" y="88"/>
                  <a:pt x="52" y="88"/>
                  <a:pt x="50" y="89"/>
                </a:cubicBezTo>
                <a:cubicBezTo>
                  <a:pt x="48" y="90"/>
                  <a:pt x="46" y="91"/>
                  <a:pt x="46" y="93"/>
                </a:cubicBezTo>
                <a:cubicBezTo>
                  <a:pt x="45" y="95"/>
                  <a:pt x="45" y="97"/>
                  <a:pt x="45" y="99"/>
                </a:cubicBezTo>
                <a:cubicBezTo>
                  <a:pt x="45" y="100"/>
                  <a:pt x="45" y="102"/>
                  <a:pt x="45" y="104"/>
                </a:cubicBezTo>
                <a:cubicBezTo>
                  <a:pt x="43" y="107"/>
                  <a:pt x="41" y="110"/>
                  <a:pt x="38" y="111"/>
                </a:cubicBezTo>
                <a:cubicBezTo>
                  <a:pt x="35" y="113"/>
                  <a:pt x="32" y="113"/>
                  <a:pt x="28" y="112"/>
                </a:cubicBezTo>
                <a:cubicBezTo>
                  <a:pt x="22" y="110"/>
                  <a:pt x="19" y="105"/>
                  <a:pt x="20" y="98"/>
                </a:cubicBezTo>
                <a:cubicBezTo>
                  <a:pt x="21" y="91"/>
                  <a:pt x="26" y="87"/>
                  <a:pt x="34" y="87"/>
                </a:cubicBezTo>
                <a:cubicBezTo>
                  <a:pt x="34" y="87"/>
                  <a:pt x="35" y="87"/>
                  <a:pt x="36" y="87"/>
                </a:cubicBezTo>
                <a:cubicBezTo>
                  <a:pt x="36" y="87"/>
                  <a:pt x="37" y="87"/>
                  <a:pt x="38" y="86"/>
                </a:cubicBezTo>
                <a:cubicBezTo>
                  <a:pt x="43" y="83"/>
                  <a:pt x="44" y="79"/>
                  <a:pt x="39" y="74"/>
                </a:cubicBezTo>
                <a:cubicBezTo>
                  <a:pt x="35" y="69"/>
                  <a:pt x="31" y="69"/>
                  <a:pt x="26" y="76"/>
                </a:cubicBezTo>
                <a:cubicBezTo>
                  <a:pt x="20" y="85"/>
                  <a:pt x="13" y="86"/>
                  <a:pt x="6" y="78"/>
                </a:cubicBezTo>
                <a:cubicBezTo>
                  <a:pt x="0" y="70"/>
                  <a:pt x="1" y="63"/>
                  <a:pt x="9" y="58"/>
                </a:cubicBezTo>
                <a:cubicBezTo>
                  <a:pt x="14" y="56"/>
                  <a:pt x="17" y="55"/>
                  <a:pt x="19" y="57"/>
                </a:cubicBezTo>
                <a:close/>
              </a:path>
            </a:pathLst>
          </a:custGeom>
          <a:solidFill>
            <a:srgbClr val="FFCC99">
              <a:alpha val="50195"/>
            </a:srgbClr>
          </a:solidFill>
          <a:ln>
            <a:noFill/>
          </a:ln>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4103" name="图片 8" descr="课件标题图1.jpg"/>
          <p:cNvPicPr>
            <a:picLocks noChangeAspect="1"/>
          </p:cNvPicPr>
          <p:nvPr/>
        </p:nvPicPr>
        <p:blipFill>
          <a:blip r:embed="rId12"/>
          <a:stretch>
            <a:fillRect/>
          </a:stretch>
        </p:blipFill>
        <p:spPr>
          <a:xfrm>
            <a:off x="0" y="0"/>
            <a:ext cx="9144000" cy="54927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Lst>
  <p:hf sldNum="0" hdr="0" ftr="0" dt="0"/>
  <p:txStyles>
    <p:titleStyle>
      <a:lvl1pPr algn="l" rtl="0" fontAlgn="base" latinLnBrk="1">
        <a:spcBef>
          <a:spcPct val="0"/>
        </a:spcBef>
        <a:spcAft>
          <a:spcPct val="0"/>
        </a:spcAft>
        <a:defRPr sz="3200">
          <a:solidFill>
            <a:srgbClr val="0070C0"/>
          </a:solidFill>
          <a:latin typeface="+mj-lt"/>
          <a:ea typeface="+mj-ea"/>
          <a:cs typeface="-소망B"/>
        </a:defRPr>
      </a:lvl1pPr>
      <a:lvl2pPr algn="l" rtl="0" fontAlgn="base" latinLnBrk="1">
        <a:spcBef>
          <a:spcPct val="0"/>
        </a:spcBef>
        <a:spcAft>
          <a:spcPct val="0"/>
        </a:spcAft>
        <a:defRPr sz="3200">
          <a:solidFill>
            <a:srgbClr val="0070C0"/>
          </a:solidFill>
          <a:latin typeface="-소망B" pitchFamily="18" charset="-127"/>
          <a:ea typeface="-소망B" pitchFamily="18" charset="-127"/>
          <a:cs typeface="-소망B"/>
        </a:defRPr>
      </a:lvl2pPr>
      <a:lvl3pPr algn="l" rtl="0" fontAlgn="base" latinLnBrk="1">
        <a:spcBef>
          <a:spcPct val="0"/>
        </a:spcBef>
        <a:spcAft>
          <a:spcPct val="0"/>
        </a:spcAft>
        <a:defRPr sz="3200">
          <a:solidFill>
            <a:srgbClr val="0070C0"/>
          </a:solidFill>
          <a:latin typeface="-소망B" pitchFamily="18" charset="-127"/>
          <a:ea typeface="-소망B" pitchFamily="18" charset="-127"/>
          <a:cs typeface="-소망B"/>
        </a:defRPr>
      </a:lvl3pPr>
      <a:lvl4pPr algn="l" rtl="0" fontAlgn="base" latinLnBrk="1">
        <a:spcBef>
          <a:spcPct val="0"/>
        </a:spcBef>
        <a:spcAft>
          <a:spcPct val="0"/>
        </a:spcAft>
        <a:defRPr sz="3200">
          <a:solidFill>
            <a:srgbClr val="0070C0"/>
          </a:solidFill>
          <a:latin typeface="-소망B" pitchFamily="18" charset="-127"/>
          <a:ea typeface="-소망B" pitchFamily="18" charset="-127"/>
          <a:cs typeface="-소망B"/>
        </a:defRPr>
      </a:lvl4pPr>
      <a:lvl5pPr algn="l" rtl="0" fontAlgn="base" latinLnBrk="1">
        <a:spcBef>
          <a:spcPct val="0"/>
        </a:spcBef>
        <a:spcAft>
          <a:spcPct val="0"/>
        </a:spcAft>
        <a:defRPr sz="3200">
          <a:solidFill>
            <a:srgbClr val="0070C0"/>
          </a:solidFill>
          <a:latin typeface="-소망B" pitchFamily="18" charset="-127"/>
          <a:ea typeface="-소망B" pitchFamily="18" charset="-127"/>
          <a:cs typeface="-소망B"/>
        </a:defRPr>
      </a:lvl5pPr>
      <a:lvl6pPr marL="4572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6pPr>
      <a:lvl7pPr marL="9144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7pPr>
      <a:lvl8pPr marL="13716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8pPr>
      <a:lvl9pPr marL="18288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9pPr>
    </p:titleStyle>
    <p:bodyStyle>
      <a:lvl1pPr marL="342900" indent="-342900" algn="l" rtl="0" fontAlgn="base" latinLnBrk="1">
        <a:spcBef>
          <a:spcPct val="20000"/>
        </a:spcBef>
        <a:spcAft>
          <a:spcPct val="0"/>
        </a:spcAft>
        <a:buChar char="•"/>
        <a:defRPr sz="2200">
          <a:solidFill>
            <a:srgbClr val="0070C0"/>
          </a:solidFill>
          <a:latin typeface="+mn-lt"/>
          <a:ea typeface="+mn-ea"/>
          <a:cs typeface="-소망M"/>
        </a:defRPr>
      </a:lvl1pPr>
      <a:lvl2pPr marL="742950" indent="-285750" algn="l" rtl="0" fontAlgn="base" latinLnBrk="1">
        <a:spcBef>
          <a:spcPct val="20000"/>
        </a:spcBef>
        <a:spcAft>
          <a:spcPct val="0"/>
        </a:spcAft>
        <a:buChar char="•"/>
        <a:defRPr sz="2000">
          <a:solidFill>
            <a:srgbClr val="0070C0"/>
          </a:solidFill>
          <a:latin typeface="+mn-lt"/>
          <a:ea typeface="+mn-ea"/>
          <a:cs typeface="-소망M"/>
        </a:defRPr>
      </a:lvl2pPr>
      <a:lvl3pPr marL="1143000" indent="-228600" algn="l" rtl="0" fontAlgn="base" latinLnBrk="1">
        <a:spcBef>
          <a:spcPct val="20000"/>
        </a:spcBef>
        <a:spcAft>
          <a:spcPct val="0"/>
        </a:spcAft>
        <a:buChar char="•"/>
        <a:defRPr sz="2400">
          <a:solidFill>
            <a:srgbClr val="0070C0"/>
          </a:solidFill>
          <a:latin typeface="+mn-lt"/>
          <a:ea typeface="+mn-ea"/>
          <a:cs typeface="-소망M"/>
        </a:defRPr>
      </a:lvl3pPr>
      <a:lvl4pPr marL="1600200" indent="-228600" algn="l" rtl="0" fontAlgn="base" latinLnBrk="1">
        <a:spcBef>
          <a:spcPct val="20000"/>
        </a:spcBef>
        <a:spcAft>
          <a:spcPct val="0"/>
        </a:spcAft>
        <a:buChar char="•"/>
        <a:defRPr sz="1600">
          <a:solidFill>
            <a:srgbClr val="0070C0"/>
          </a:solidFill>
          <a:latin typeface="+mn-lt"/>
          <a:ea typeface="+mn-ea"/>
          <a:cs typeface="-소망M"/>
        </a:defRPr>
      </a:lvl4pPr>
      <a:lvl5pPr marL="2057400" indent="-228600" algn="l" rtl="0" fontAlgn="base" latinLnBrk="1">
        <a:spcBef>
          <a:spcPct val="20000"/>
        </a:spcBef>
        <a:spcAft>
          <a:spcPct val="0"/>
        </a:spcAft>
        <a:buChar char="•"/>
        <a:defRPr sz="1400">
          <a:solidFill>
            <a:srgbClr val="0070C0"/>
          </a:solidFill>
          <a:latin typeface="+mn-lt"/>
          <a:ea typeface="+mn-ea"/>
          <a:cs typeface="-소망M"/>
        </a:defRPr>
      </a:lvl5pPr>
      <a:lvl6pPr marL="2514600" indent="-228600" algn="l" rtl="0" eaLnBrk="1" fontAlgn="base" latinLnBrk="1" hangingPunct="1">
        <a:spcBef>
          <a:spcPct val="20000"/>
        </a:spcBef>
        <a:spcAft>
          <a:spcPct val="0"/>
        </a:spcAft>
        <a:buChar char="•"/>
        <a:defRPr kumimoji="1" sz="1400">
          <a:solidFill>
            <a:schemeClr val="tx1"/>
          </a:solidFill>
          <a:latin typeface="+mn-lt"/>
          <a:ea typeface="+mn-ea"/>
        </a:defRPr>
      </a:lvl6pPr>
      <a:lvl7pPr marL="2971800" indent="-228600" algn="l" rtl="0" eaLnBrk="1" fontAlgn="base" latinLnBrk="1" hangingPunct="1">
        <a:spcBef>
          <a:spcPct val="20000"/>
        </a:spcBef>
        <a:spcAft>
          <a:spcPct val="0"/>
        </a:spcAft>
        <a:buChar char="•"/>
        <a:defRPr kumimoji="1" sz="1400">
          <a:solidFill>
            <a:schemeClr val="tx1"/>
          </a:solidFill>
          <a:latin typeface="+mn-lt"/>
          <a:ea typeface="+mn-ea"/>
        </a:defRPr>
      </a:lvl7pPr>
      <a:lvl8pPr marL="3429000" indent="-228600" algn="l" rtl="0" eaLnBrk="1" fontAlgn="base" latinLnBrk="1" hangingPunct="1">
        <a:spcBef>
          <a:spcPct val="20000"/>
        </a:spcBef>
        <a:spcAft>
          <a:spcPct val="0"/>
        </a:spcAft>
        <a:buChar char="•"/>
        <a:defRPr kumimoji="1" sz="1400">
          <a:solidFill>
            <a:schemeClr val="tx1"/>
          </a:solidFill>
          <a:latin typeface="+mn-lt"/>
          <a:ea typeface="+mn-ea"/>
        </a:defRPr>
      </a:lvl8pPr>
      <a:lvl9pPr marL="3886200" indent="-228600" algn="l" rtl="0" eaLnBrk="1" fontAlgn="base" latinLnBrk="1" hangingPunct="1">
        <a:spcBef>
          <a:spcPct val="20000"/>
        </a:spcBef>
        <a:spcAft>
          <a:spcPct val="0"/>
        </a:spcAft>
        <a:buChar char="•"/>
        <a:defRPr kumimoji="1" sz="14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p:cNvPicPr/>
          <p:nvPr/>
        </p:nvPicPr>
        <p:blipFill>
          <a:blip r:embed="rId11"/>
          <a:stretch>
            <a:fillRect/>
          </a:stretch>
        </p:blipFill>
        <p:spPr>
          <a:xfrm>
            <a:off x="-14287" y="0"/>
            <a:ext cx="9183687" cy="6873875"/>
          </a:xfrm>
          <a:prstGeom prst="rect">
            <a:avLst/>
          </a:prstGeom>
          <a:noFill/>
          <a:ln w="9525">
            <a:noFill/>
          </a:ln>
        </p:spPr>
      </p:pic>
      <p:sp>
        <p:nvSpPr>
          <p:cNvPr id="1029" name="Rectangle 5"/>
          <p:cNvSpPr>
            <a:spLocks noGrp="1" noChangeArrowheads="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eaLnBrk="0" hangingPunct="0">
              <a:buFont typeface="Arial" panose="020B0604020202020204" pitchFamily="34" charset="0"/>
              <a:buNone/>
              <a:defRPr sz="1400"/>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0" name="Rectangle 6"/>
          <p:cNvSpPr>
            <a:spLocks noGrp="1" noChangeArrowheads="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lgn="ctr" eaLnBrk="0" hangingPunct="0">
              <a:buFont typeface="Arial" panose="020B0604020202020204" pitchFamily="34" charset="0"/>
              <a:buNone/>
              <a:defRPr sz="1400"/>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1" name="Rectangle 7"/>
          <p:cNvSpPr>
            <a:spLocks noGrp="1" noChangeArrowheads="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lgn="r">
              <a:defRPr sz="1400" noProof="1"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2" name="Freeform 8"/>
          <p:cNvSpPr>
            <a:spLocks noChangeArrowheads="1"/>
          </p:cNvSpPr>
          <p:nvPr/>
        </p:nvSpPr>
        <p:spPr bwMode="auto">
          <a:xfrm>
            <a:off x="2990850" y="571500"/>
            <a:ext cx="304800" cy="293688"/>
          </a:xfrm>
          <a:custGeom>
            <a:avLst/>
            <a:gdLst>
              <a:gd name="T0" fmla="*/ 28 w 130"/>
              <a:gd name="T1" fmla="*/ 62 h 125"/>
              <a:gd name="T2" fmla="*/ 37 w 130"/>
              <a:gd name="T3" fmla="*/ 56 h 125"/>
              <a:gd name="T4" fmla="*/ 31 w 130"/>
              <a:gd name="T5" fmla="*/ 46 h 125"/>
              <a:gd name="T6" fmla="*/ 19 w 130"/>
              <a:gd name="T7" fmla="*/ 47 h 125"/>
              <a:gd name="T8" fmla="*/ 9 w 130"/>
              <a:gd name="T9" fmla="*/ 33 h 125"/>
              <a:gd name="T10" fmla="*/ 24 w 130"/>
              <a:gd name="T11" fmla="*/ 22 h 125"/>
              <a:gd name="T12" fmla="*/ 36 w 130"/>
              <a:gd name="T13" fmla="*/ 37 h 125"/>
              <a:gd name="T14" fmla="*/ 47 w 130"/>
              <a:gd name="T15" fmla="*/ 38 h 125"/>
              <a:gd name="T16" fmla="*/ 48 w 130"/>
              <a:gd name="T17" fmla="*/ 27 h 125"/>
              <a:gd name="T18" fmla="*/ 39 w 130"/>
              <a:gd name="T19" fmla="*/ 20 h 125"/>
              <a:gd name="T20" fmla="*/ 41 w 130"/>
              <a:gd name="T21" fmla="*/ 3 h 125"/>
              <a:gd name="T22" fmla="*/ 59 w 130"/>
              <a:gd name="T23" fmla="*/ 4 h 125"/>
              <a:gd name="T24" fmla="*/ 58 w 130"/>
              <a:gd name="T25" fmla="*/ 24 h 125"/>
              <a:gd name="T26" fmla="*/ 66 w 130"/>
              <a:gd name="T27" fmla="*/ 31 h 125"/>
              <a:gd name="T28" fmla="*/ 74 w 130"/>
              <a:gd name="T29" fmla="*/ 24 h 125"/>
              <a:gd name="T30" fmla="*/ 71 w 130"/>
              <a:gd name="T31" fmla="*/ 12 h 125"/>
              <a:gd name="T32" fmla="*/ 84 w 130"/>
              <a:gd name="T33" fmla="*/ 0 h 125"/>
              <a:gd name="T34" fmla="*/ 97 w 130"/>
              <a:gd name="T35" fmla="*/ 12 h 125"/>
              <a:gd name="T36" fmla="*/ 84 w 130"/>
              <a:gd name="T37" fmla="*/ 27 h 125"/>
              <a:gd name="T38" fmla="*/ 85 w 130"/>
              <a:gd name="T39" fmla="*/ 39 h 125"/>
              <a:gd name="T40" fmla="*/ 96 w 130"/>
              <a:gd name="T41" fmla="*/ 37 h 125"/>
              <a:gd name="T42" fmla="*/ 101 w 130"/>
              <a:gd name="T43" fmla="*/ 27 h 125"/>
              <a:gd name="T44" fmla="*/ 119 w 130"/>
              <a:gd name="T45" fmla="*/ 26 h 125"/>
              <a:gd name="T46" fmla="*/ 121 w 130"/>
              <a:gd name="T47" fmla="*/ 44 h 125"/>
              <a:gd name="T48" fmla="*/ 102 w 130"/>
              <a:gd name="T49" fmla="*/ 47 h 125"/>
              <a:gd name="T50" fmla="*/ 104 w 130"/>
              <a:gd name="T51" fmla="*/ 62 h 125"/>
              <a:gd name="T52" fmla="*/ 114 w 130"/>
              <a:gd name="T53" fmla="*/ 58 h 125"/>
              <a:gd name="T54" fmla="*/ 129 w 130"/>
              <a:gd name="T55" fmla="*/ 68 h 125"/>
              <a:gd name="T56" fmla="*/ 119 w 130"/>
              <a:gd name="T57" fmla="*/ 83 h 125"/>
              <a:gd name="T58" fmla="*/ 102 w 130"/>
              <a:gd name="T59" fmla="*/ 73 h 125"/>
              <a:gd name="T60" fmla="*/ 91 w 130"/>
              <a:gd name="T61" fmla="*/ 76 h 125"/>
              <a:gd name="T62" fmla="*/ 94 w 130"/>
              <a:gd name="T63" fmla="*/ 87 h 125"/>
              <a:gd name="T64" fmla="*/ 105 w 130"/>
              <a:gd name="T65" fmla="*/ 89 h 125"/>
              <a:gd name="T66" fmla="*/ 110 w 130"/>
              <a:gd name="T67" fmla="*/ 107 h 125"/>
              <a:gd name="T68" fmla="*/ 92 w 130"/>
              <a:gd name="T69" fmla="*/ 112 h 125"/>
              <a:gd name="T70" fmla="*/ 86 w 130"/>
              <a:gd name="T71" fmla="*/ 93 h 125"/>
              <a:gd name="T72" fmla="*/ 76 w 130"/>
              <a:gd name="T73" fmla="*/ 89 h 125"/>
              <a:gd name="T74" fmla="*/ 71 w 130"/>
              <a:gd name="T75" fmla="*/ 99 h 125"/>
              <a:gd name="T76" fmla="*/ 78 w 130"/>
              <a:gd name="T77" fmla="*/ 108 h 125"/>
              <a:gd name="T78" fmla="*/ 70 w 130"/>
              <a:gd name="T79" fmla="*/ 124 h 125"/>
              <a:gd name="T80" fmla="*/ 54 w 130"/>
              <a:gd name="T81" fmla="*/ 117 h 125"/>
              <a:gd name="T82" fmla="*/ 60 w 130"/>
              <a:gd name="T83" fmla="*/ 99 h 125"/>
              <a:gd name="T84" fmla="*/ 56 w 130"/>
              <a:gd name="T85" fmla="*/ 88 h 125"/>
              <a:gd name="T86" fmla="*/ 46 w 130"/>
              <a:gd name="T87" fmla="*/ 93 h 125"/>
              <a:gd name="T88" fmla="*/ 45 w 130"/>
              <a:gd name="T89" fmla="*/ 104 h 125"/>
              <a:gd name="T90" fmla="*/ 28 w 130"/>
              <a:gd name="T91" fmla="*/ 112 h 125"/>
              <a:gd name="T92" fmla="*/ 34 w 130"/>
              <a:gd name="T93" fmla="*/ 87 h 125"/>
              <a:gd name="T94" fmla="*/ 38 w 130"/>
              <a:gd name="T95" fmla="*/ 86 h 125"/>
              <a:gd name="T96" fmla="*/ 26 w 130"/>
              <a:gd name="T97" fmla="*/ 76 h 125"/>
              <a:gd name="T98" fmla="*/ 9 w 130"/>
              <a:gd name="T99" fmla="*/ 5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0" h="125">
                <a:moveTo>
                  <a:pt x="19" y="57"/>
                </a:moveTo>
                <a:cubicBezTo>
                  <a:pt x="21" y="60"/>
                  <a:pt x="24" y="61"/>
                  <a:pt x="28" y="62"/>
                </a:cubicBezTo>
                <a:cubicBezTo>
                  <a:pt x="30" y="62"/>
                  <a:pt x="32" y="62"/>
                  <a:pt x="34" y="61"/>
                </a:cubicBezTo>
                <a:cubicBezTo>
                  <a:pt x="36" y="59"/>
                  <a:pt x="37" y="58"/>
                  <a:pt x="37" y="56"/>
                </a:cubicBezTo>
                <a:cubicBezTo>
                  <a:pt x="38" y="53"/>
                  <a:pt x="37" y="51"/>
                  <a:pt x="36" y="50"/>
                </a:cubicBezTo>
                <a:cubicBezTo>
                  <a:pt x="35" y="48"/>
                  <a:pt x="33" y="47"/>
                  <a:pt x="31" y="46"/>
                </a:cubicBezTo>
                <a:cubicBezTo>
                  <a:pt x="29" y="46"/>
                  <a:pt x="27" y="46"/>
                  <a:pt x="25" y="47"/>
                </a:cubicBezTo>
                <a:cubicBezTo>
                  <a:pt x="23" y="48"/>
                  <a:pt x="21" y="48"/>
                  <a:pt x="19" y="47"/>
                </a:cubicBezTo>
                <a:cubicBezTo>
                  <a:pt x="16" y="47"/>
                  <a:pt x="13" y="45"/>
                  <a:pt x="11" y="42"/>
                </a:cubicBezTo>
                <a:cubicBezTo>
                  <a:pt x="9" y="39"/>
                  <a:pt x="8" y="36"/>
                  <a:pt x="9" y="33"/>
                </a:cubicBezTo>
                <a:cubicBezTo>
                  <a:pt x="10" y="29"/>
                  <a:pt x="11" y="27"/>
                  <a:pt x="14" y="24"/>
                </a:cubicBezTo>
                <a:cubicBezTo>
                  <a:pt x="17" y="22"/>
                  <a:pt x="20" y="22"/>
                  <a:pt x="24" y="22"/>
                </a:cubicBezTo>
                <a:cubicBezTo>
                  <a:pt x="29" y="23"/>
                  <a:pt x="32" y="25"/>
                  <a:pt x="32" y="28"/>
                </a:cubicBezTo>
                <a:cubicBezTo>
                  <a:pt x="32" y="31"/>
                  <a:pt x="34" y="34"/>
                  <a:pt x="36" y="37"/>
                </a:cubicBezTo>
                <a:cubicBezTo>
                  <a:pt x="38" y="39"/>
                  <a:pt x="39" y="40"/>
                  <a:pt x="42" y="40"/>
                </a:cubicBezTo>
                <a:cubicBezTo>
                  <a:pt x="44" y="40"/>
                  <a:pt x="46" y="40"/>
                  <a:pt x="47" y="38"/>
                </a:cubicBezTo>
                <a:cubicBezTo>
                  <a:pt x="49" y="37"/>
                  <a:pt x="50" y="35"/>
                  <a:pt x="50" y="33"/>
                </a:cubicBezTo>
                <a:cubicBezTo>
                  <a:pt x="50" y="31"/>
                  <a:pt x="50" y="29"/>
                  <a:pt x="48" y="27"/>
                </a:cubicBezTo>
                <a:cubicBezTo>
                  <a:pt x="47" y="26"/>
                  <a:pt x="46" y="24"/>
                  <a:pt x="44" y="24"/>
                </a:cubicBezTo>
                <a:cubicBezTo>
                  <a:pt x="42" y="23"/>
                  <a:pt x="40" y="22"/>
                  <a:pt x="39" y="20"/>
                </a:cubicBezTo>
                <a:cubicBezTo>
                  <a:pt x="37" y="18"/>
                  <a:pt x="36" y="15"/>
                  <a:pt x="36" y="11"/>
                </a:cubicBezTo>
                <a:cubicBezTo>
                  <a:pt x="37" y="8"/>
                  <a:pt x="38" y="5"/>
                  <a:pt x="41" y="3"/>
                </a:cubicBezTo>
                <a:cubicBezTo>
                  <a:pt x="43" y="0"/>
                  <a:pt x="46" y="0"/>
                  <a:pt x="50" y="0"/>
                </a:cubicBezTo>
                <a:cubicBezTo>
                  <a:pt x="54" y="0"/>
                  <a:pt x="56" y="1"/>
                  <a:pt x="59" y="4"/>
                </a:cubicBezTo>
                <a:cubicBezTo>
                  <a:pt x="62" y="8"/>
                  <a:pt x="63" y="12"/>
                  <a:pt x="61" y="14"/>
                </a:cubicBezTo>
                <a:cubicBezTo>
                  <a:pt x="59" y="17"/>
                  <a:pt x="58" y="20"/>
                  <a:pt x="58" y="24"/>
                </a:cubicBezTo>
                <a:cubicBezTo>
                  <a:pt x="58" y="26"/>
                  <a:pt x="59" y="28"/>
                  <a:pt x="61" y="29"/>
                </a:cubicBezTo>
                <a:cubicBezTo>
                  <a:pt x="62" y="31"/>
                  <a:pt x="64" y="31"/>
                  <a:pt x="66" y="31"/>
                </a:cubicBezTo>
                <a:cubicBezTo>
                  <a:pt x="69" y="31"/>
                  <a:pt x="70" y="31"/>
                  <a:pt x="72" y="29"/>
                </a:cubicBezTo>
                <a:cubicBezTo>
                  <a:pt x="74" y="28"/>
                  <a:pt x="74" y="26"/>
                  <a:pt x="74" y="24"/>
                </a:cubicBezTo>
                <a:cubicBezTo>
                  <a:pt x="74" y="22"/>
                  <a:pt x="74" y="20"/>
                  <a:pt x="73" y="18"/>
                </a:cubicBezTo>
                <a:cubicBezTo>
                  <a:pt x="72" y="16"/>
                  <a:pt x="71" y="14"/>
                  <a:pt x="71" y="12"/>
                </a:cubicBezTo>
                <a:cubicBezTo>
                  <a:pt x="71" y="9"/>
                  <a:pt x="73" y="6"/>
                  <a:pt x="75" y="3"/>
                </a:cubicBezTo>
                <a:cubicBezTo>
                  <a:pt x="77" y="1"/>
                  <a:pt x="80" y="0"/>
                  <a:pt x="84" y="0"/>
                </a:cubicBezTo>
                <a:cubicBezTo>
                  <a:pt x="88" y="0"/>
                  <a:pt x="91" y="1"/>
                  <a:pt x="93" y="3"/>
                </a:cubicBezTo>
                <a:cubicBezTo>
                  <a:pt x="96" y="6"/>
                  <a:pt x="97" y="9"/>
                  <a:pt x="97" y="12"/>
                </a:cubicBezTo>
                <a:cubicBezTo>
                  <a:pt x="97" y="18"/>
                  <a:pt x="95" y="21"/>
                  <a:pt x="92" y="22"/>
                </a:cubicBezTo>
                <a:cubicBezTo>
                  <a:pt x="89" y="23"/>
                  <a:pt x="87" y="24"/>
                  <a:pt x="84" y="27"/>
                </a:cubicBezTo>
                <a:cubicBezTo>
                  <a:pt x="83" y="29"/>
                  <a:pt x="82" y="31"/>
                  <a:pt x="82" y="33"/>
                </a:cubicBezTo>
                <a:cubicBezTo>
                  <a:pt x="83" y="35"/>
                  <a:pt x="84" y="37"/>
                  <a:pt x="85" y="39"/>
                </a:cubicBezTo>
                <a:cubicBezTo>
                  <a:pt x="87" y="40"/>
                  <a:pt x="89" y="41"/>
                  <a:pt x="91" y="40"/>
                </a:cubicBezTo>
                <a:cubicBezTo>
                  <a:pt x="93" y="40"/>
                  <a:pt x="95" y="39"/>
                  <a:pt x="96" y="37"/>
                </a:cubicBezTo>
                <a:cubicBezTo>
                  <a:pt x="98" y="36"/>
                  <a:pt x="98" y="34"/>
                  <a:pt x="99" y="32"/>
                </a:cubicBezTo>
                <a:cubicBezTo>
                  <a:pt x="99" y="31"/>
                  <a:pt x="100" y="29"/>
                  <a:pt x="101" y="27"/>
                </a:cubicBezTo>
                <a:cubicBezTo>
                  <a:pt x="103" y="25"/>
                  <a:pt x="106" y="23"/>
                  <a:pt x="110" y="23"/>
                </a:cubicBezTo>
                <a:cubicBezTo>
                  <a:pt x="113" y="22"/>
                  <a:pt x="116" y="23"/>
                  <a:pt x="119" y="26"/>
                </a:cubicBezTo>
                <a:cubicBezTo>
                  <a:pt x="122" y="28"/>
                  <a:pt x="123" y="31"/>
                  <a:pt x="124" y="34"/>
                </a:cubicBezTo>
                <a:cubicBezTo>
                  <a:pt x="124" y="38"/>
                  <a:pt x="123" y="41"/>
                  <a:pt x="121" y="44"/>
                </a:cubicBezTo>
                <a:cubicBezTo>
                  <a:pt x="117" y="48"/>
                  <a:pt x="114" y="50"/>
                  <a:pt x="111" y="48"/>
                </a:cubicBezTo>
                <a:cubicBezTo>
                  <a:pt x="108" y="46"/>
                  <a:pt x="105" y="46"/>
                  <a:pt x="102" y="47"/>
                </a:cubicBezTo>
                <a:cubicBezTo>
                  <a:pt x="96" y="48"/>
                  <a:pt x="94" y="51"/>
                  <a:pt x="95" y="56"/>
                </a:cubicBezTo>
                <a:cubicBezTo>
                  <a:pt x="96" y="61"/>
                  <a:pt x="99" y="63"/>
                  <a:pt x="104" y="62"/>
                </a:cubicBezTo>
                <a:cubicBezTo>
                  <a:pt x="106" y="62"/>
                  <a:pt x="108" y="61"/>
                  <a:pt x="109" y="60"/>
                </a:cubicBezTo>
                <a:cubicBezTo>
                  <a:pt x="111" y="59"/>
                  <a:pt x="112" y="58"/>
                  <a:pt x="114" y="58"/>
                </a:cubicBezTo>
                <a:cubicBezTo>
                  <a:pt x="118" y="57"/>
                  <a:pt x="121" y="58"/>
                  <a:pt x="124" y="60"/>
                </a:cubicBezTo>
                <a:cubicBezTo>
                  <a:pt x="127" y="62"/>
                  <a:pt x="129" y="65"/>
                  <a:pt x="129" y="68"/>
                </a:cubicBezTo>
                <a:cubicBezTo>
                  <a:pt x="130" y="71"/>
                  <a:pt x="129" y="75"/>
                  <a:pt x="127" y="78"/>
                </a:cubicBezTo>
                <a:cubicBezTo>
                  <a:pt x="125" y="81"/>
                  <a:pt x="122" y="82"/>
                  <a:pt x="119" y="83"/>
                </a:cubicBezTo>
                <a:cubicBezTo>
                  <a:pt x="113" y="84"/>
                  <a:pt x="110" y="83"/>
                  <a:pt x="109" y="80"/>
                </a:cubicBezTo>
                <a:cubicBezTo>
                  <a:pt x="108" y="77"/>
                  <a:pt x="106" y="75"/>
                  <a:pt x="102" y="73"/>
                </a:cubicBezTo>
                <a:cubicBezTo>
                  <a:pt x="100" y="72"/>
                  <a:pt x="98" y="72"/>
                  <a:pt x="96" y="72"/>
                </a:cubicBezTo>
                <a:cubicBezTo>
                  <a:pt x="94" y="73"/>
                  <a:pt x="92" y="74"/>
                  <a:pt x="91" y="76"/>
                </a:cubicBezTo>
                <a:cubicBezTo>
                  <a:pt x="90" y="78"/>
                  <a:pt x="90" y="80"/>
                  <a:pt x="91" y="82"/>
                </a:cubicBezTo>
                <a:cubicBezTo>
                  <a:pt x="91" y="84"/>
                  <a:pt x="92" y="86"/>
                  <a:pt x="94" y="87"/>
                </a:cubicBezTo>
                <a:cubicBezTo>
                  <a:pt x="96" y="88"/>
                  <a:pt x="98" y="88"/>
                  <a:pt x="100" y="88"/>
                </a:cubicBezTo>
                <a:cubicBezTo>
                  <a:pt x="101" y="88"/>
                  <a:pt x="103" y="88"/>
                  <a:pt x="105" y="89"/>
                </a:cubicBezTo>
                <a:cubicBezTo>
                  <a:pt x="108" y="91"/>
                  <a:pt x="110" y="94"/>
                  <a:pt x="111" y="97"/>
                </a:cubicBezTo>
                <a:cubicBezTo>
                  <a:pt x="112" y="101"/>
                  <a:pt x="112" y="104"/>
                  <a:pt x="110" y="107"/>
                </a:cubicBezTo>
                <a:cubicBezTo>
                  <a:pt x="108" y="110"/>
                  <a:pt x="106" y="112"/>
                  <a:pt x="102" y="113"/>
                </a:cubicBezTo>
                <a:cubicBezTo>
                  <a:pt x="99" y="114"/>
                  <a:pt x="95" y="113"/>
                  <a:pt x="92" y="112"/>
                </a:cubicBezTo>
                <a:cubicBezTo>
                  <a:pt x="88" y="109"/>
                  <a:pt x="86" y="106"/>
                  <a:pt x="87" y="103"/>
                </a:cubicBezTo>
                <a:cubicBezTo>
                  <a:pt x="88" y="100"/>
                  <a:pt x="87" y="97"/>
                  <a:pt x="86" y="93"/>
                </a:cubicBezTo>
                <a:cubicBezTo>
                  <a:pt x="85" y="91"/>
                  <a:pt x="84" y="90"/>
                  <a:pt x="82" y="89"/>
                </a:cubicBezTo>
                <a:cubicBezTo>
                  <a:pt x="80" y="88"/>
                  <a:pt x="78" y="88"/>
                  <a:pt x="76" y="89"/>
                </a:cubicBezTo>
                <a:cubicBezTo>
                  <a:pt x="74" y="89"/>
                  <a:pt x="72" y="91"/>
                  <a:pt x="71" y="93"/>
                </a:cubicBezTo>
                <a:cubicBezTo>
                  <a:pt x="71" y="95"/>
                  <a:pt x="71" y="97"/>
                  <a:pt x="71" y="99"/>
                </a:cubicBezTo>
                <a:cubicBezTo>
                  <a:pt x="72" y="100"/>
                  <a:pt x="73" y="102"/>
                  <a:pt x="74" y="103"/>
                </a:cubicBezTo>
                <a:cubicBezTo>
                  <a:pt x="76" y="104"/>
                  <a:pt x="77" y="106"/>
                  <a:pt x="78" y="108"/>
                </a:cubicBezTo>
                <a:cubicBezTo>
                  <a:pt x="79" y="111"/>
                  <a:pt x="79" y="114"/>
                  <a:pt x="77" y="118"/>
                </a:cubicBezTo>
                <a:cubicBezTo>
                  <a:pt x="76" y="121"/>
                  <a:pt x="73" y="123"/>
                  <a:pt x="70" y="124"/>
                </a:cubicBezTo>
                <a:cubicBezTo>
                  <a:pt x="67" y="125"/>
                  <a:pt x="64" y="125"/>
                  <a:pt x="61" y="124"/>
                </a:cubicBezTo>
                <a:cubicBezTo>
                  <a:pt x="57" y="122"/>
                  <a:pt x="55" y="120"/>
                  <a:pt x="54" y="117"/>
                </a:cubicBezTo>
                <a:cubicBezTo>
                  <a:pt x="52" y="111"/>
                  <a:pt x="52" y="108"/>
                  <a:pt x="55" y="106"/>
                </a:cubicBezTo>
                <a:cubicBezTo>
                  <a:pt x="57" y="105"/>
                  <a:pt x="59" y="102"/>
                  <a:pt x="60" y="99"/>
                </a:cubicBezTo>
                <a:cubicBezTo>
                  <a:pt x="61" y="97"/>
                  <a:pt x="61" y="95"/>
                  <a:pt x="60" y="93"/>
                </a:cubicBezTo>
                <a:cubicBezTo>
                  <a:pt x="59" y="91"/>
                  <a:pt x="58" y="89"/>
                  <a:pt x="56" y="88"/>
                </a:cubicBezTo>
                <a:cubicBezTo>
                  <a:pt x="54" y="88"/>
                  <a:pt x="52" y="88"/>
                  <a:pt x="50" y="89"/>
                </a:cubicBezTo>
                <a:cubicBezTo>
                  <a:pt x="48" y="90"/>
                  <a:pt x="46" y="91"/>
                  <a:pt x="46" y="93"/>
                </a:cubicBezTo>
                <a:cubicBezTo>
                  <a:pt x="45" y="95"/>
                  <a:pt x="45" y="97"/>
                  <a:pt x="45" y="99"/>
                </a:cubicBezTo>
                <a:cubicBezTo>
                  <a:pt x="45" y="100"/>
                  <a:pt x="45" y="102"/>
                  <a:pt x="45" y="104"/>
                </a:cubicBezTo>
                <a:cubicBezTo>
                  <a:pt x="43" y="107"/>
                  <a:pt x="41" y="110"/>
                  <a:pt x="38" y="111"/>
                </a:cubicBezTo>
                <a:cubicBezTo>
                  <a:pt x="35" y="113"/>
                  <a:pt x="32" y="113"/>
                  <a:pt x="28" y="112"/>
                </a:cubicBezTo>
                <a:cubicBezTo>
                  <a:pt x="22" y="110"/>
                  <a:pt x="19" y="105"/>
                  <a:pt x="20" y="98"/>
                </a:cubicBezTo>
                <a:cubicBezTo>
                  <a:pt x="21" y="91"/>
                  <a:pt x="26" y="87"/>
                  <a:pt x="34" y="87"/>
                </a:cubicBezTo>
                <a:cubicBezTo>
                  <a:pt x="34" y="87"/>
                  <a:pt x="35" y="87"/>
                  <a:pt x="36" y="87"/>
                </a:cubicBezTo>
                <a:cubicBezTo>
                  <a:pt x="36" y="87"/>
                  <a:pt x="37" y="87"/>
                  <a:pt x="38" y="86"/>
                </a:cubicBezTo>
                <a:cubicBezTo>
                  <a:pt x="43" y="83"/>
                  <a:pt x="44" y="79"/>
                  <a:pt x="39" y="74"/>
                </a:cubicBezTo>
                <a:cubicBezTo>
                  <a:pt x="35" y="69"/>
                  <a:pt x="31" y="69"/>
                  <a:pt x="26" y="76"/>
                </a:cubicBezTo>
                <a:cubicBezTo>
                  <a:pt x="20" y="85"/>
                  <a:pt x="13" y="86"/>
                  <a:pt x="6" y="78"/>
                </a:cubicBezTo>
                <a:cubicBezTo>
                  <a:pt x="0" y="70"/>
                  <a:pt x="1" y="63"/>
                  <a:pt x="9" y="58"/>
                </a:cubicBezTo>
                <a:cubicBezTo>
                  <a:pt x="14" y="56"/>
                  <a:pt x="17" y="55"/>
                  <a:pt x="19" y="57"/>
                </a:cubicBezTo>
                <a:close/>
              </a:path>
            </a:pathLst>
          </a:custGeom>
          <a:solidFill>
            <a:srgbClr val="FFCC99">
              <a:alpha val="50195"/>
            </a:srgbClr>
          </a:solidFill>
          <a:ln>
            <a:noFill/>
          </a:ln>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5127" name="图片 8" descr="课件标题图1.jpg"/>
          <p:cNvPicPr>
            <a:picLocks noChangeAspect="1"/>
          </p:cNvPicPr>
          <p:nvPr/>
        </p:nvPicPr>
        <p:blipFill>
          <a:blip r:embed="rId12"/>
          <a:stretch>
            <a:fillRect/>
          </a:stretch>
        </p:blipFill>
        <p:spPr>
          <a:xfrm>
            <a:off x="0" y="0"/>
            <a:ext cx="9144000" cy="54927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Lst>
  <p:hf sldNum="0" hdr="0" ftr="0" dt="0"/>
  <p:txStyles>
    <p:titleStyle>
      <a:lvl1pPr algn="l" rtl="0" fontAlgn="base" latinLnBrk="1">
        <a:spcBef>
          <a:spcPct val="0"/>
        </a:spcBef>
        <a:spcAft>
          <a:spcPct val="0"/>
        </a:spcAft>
        <a:defRPr sz="3200">
          <a:solidFill>
            <a:srgbClr val="0070C0"/>
          </a:solidFill>
          <a:latin typeface="+mj-lt"/>
          <a:ea typeface="+mj-ea"/>
          <a:cs typeface="-소망B"/>
        </a:defRPr>
      </a:lvl1pPr>
      <a:lvl2pPr algn="l" rtl="0" fontAlgn="base" latinLnBrk="1">
        <a:spcBef>
          <a:spcPct val="0"/>
        </a:spcBef>
        <a:spcAft>
          <a:spcPct val="0"/>
        </a:spcAft>
        <a:defRPr sz="3200">
          <a:solidFill>
            <a:srgbClr val="0070C0"/>
          </a:solidFill>
          <a:latin typeface="-소망B" pitchFamily="18" charset="-127"/>
          <a:ea typeface="-소망B" pitchFamily="18" charset="-127"/>
          <a:cs typeface="-소망B"/>
        </a:defRPr>
      </a:lvl2pPr>
      <a:lvl3pPr algn="l" rtl="0" fontAlgn="base" latinLnBrk="1">
        <a:spcBef>
          <a:spcPct val="0"/>
        </a:spcBef>
        <a:spcAft>
          <a:spcPct val="0"/>
        </a:spcAft>
        <a:defRPr sz="3200">
          <a:solidFill>
            <a:srgbClr val="0070C0"/>
          </a:solidFill>
          <a:latin typeface="-소망B" pitchFamily="18" charset="-127"/>
          <a:ea typeface="-소망B" pitchFamily="18" charset="-127"/>
          <a:cs typeface="-소망B"/>
        </a:defRPr>
      </a:lvl3pPr>
      <a:lvl4pPr algn="l" rtl="0" fontAlgn="base" latinLnBrk="1">
        <a:spcBef>
          <a:spcPct val="0"/>
        </a:spcBef>
        <a:spcAft>
          <a:spcPct val="0"/>
        </a:spcAft>
        <a:defRPr sz="3200">
          <a:solidFill>
            <a:srgbClr val="0070C0"/>
          </a:solidFill>
          <a:latin typeface="-소망B" pitchFamily="18" charset="-127"/>
          <a:ea typeface="-소망B" pitchFamily="18" charset="-127"/>
          <a:cs typeface="-소망B"/>
        </a:defRPr>
      </a:lvl4pPr>
      <a:lvl5pPr algn="l" rtl="0" fontAlgn="base" latinLnBrk="1">
        <a:spcBef>
          <a:spcPct val="0"/>
        </a:spcBef>
        <a:spcAft>
          <a:spcPct val="0"/>
        </a:spcAft>
        <a:defRPr sz="3200">
          <a:solidFill>
            <a:srgbClr val="0070C0"/>
          </a:solidFill>
          <a:latin typeface="-소망B" pitchFamily="18" charset="-127"/>
          <a:ea typeface="-소망B" pitchFamily="18" charset="-127"/>
          <a:cs typeface="-소망B"/>
        </a:defRPr>
      </a:lvl5pPr>
      <a:lvl6pPr marL="4572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6pPr>
      <a:lvl7pPr marL="9144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7pPr>
      <a:lvl8pPr marL="13716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8pPr>
      <a:lvl9pPr marL="18288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9pPr>
    </p:titleStyle>
    <p:bodyStyle>
      <a:lvl1pPr marL="342900" indent="-342900" algn="l" rtl="0" fontAlgn="base" latinLnBrk="1">
        <a:spcBef>
          <a:spcPct val="20000"/>
        </a:spcBef>
        <a:spcAft>
          <a:spcPct val="0"/>
        </a:spcAft>
        <a:buChar char="•"/>
        <a:defRPr sz="2200">
          <a:solidFill>
            <a:srgbClr val="0070C0"/>
          </a:solidFill>
          <a:latin typeface="+mn-lt"/>
          <a:ea typeface="+mn-ea"/>
          <a:cs typeface="-소망M"/>
        </a:defRPr>
      </a:lvl1pPr>
      <a:lvl2pPr marL="742950" indent="-285750" algn="l" rtl="0" fontAlgn="base" latinLnBrk="1">
        <a:spcBef>
          <a:spcPct val="20000"/>
        </a:spcBef>
        <a:spcAft>
          <a:spcPct val="0"/>
        </a:spcAft>
        <a:buChar char="•"/>
        <a:defRPr sz="2000">
          <a:solidFill>
            <a:srgbClr val="0070C0"/>
          </a:solidFill>
          <a:latin typeface="+mn-lt"/>
          <a:ea typeface="+mn-ea"/>
          <a:cs typeface="-소망M"/>
        </a:defRPr>
      </a:lvl2pPr>
      <a:lvl3pPr marL="1143000" indent="-228600" algn="l" rtl="0" fontAlgn="base" latinLnBrk="1">
        <a:spcBef>
          <a:spcPct val="20000"/>
        </a:spcBef>
        <a:spcAft>
          <a:spcPct val="0"/>
        </a:spcAft>
        <a:buChar char="•"/>
        <a:defRPr sz="2400">
          <a:solidFill>
            <a:srgbClr val="0070C0"/>
          </a:solidFill>
          <a:latin typeface="+mn-lt"/>
          <a:ea typeface="+mn-ea"/>
          <a:cs typeface="-소망M"/>
        </a:defRPr>
      </a:lvl3pPr>
      <a:lvl4pPr marL="1600200" indent="-228600" algn="l" rtl="0" fontAlgn="base" latinLnBrk="1">
        <a:spcBef>
          <a:spcPct val="20000"/>
        </a:spcBef>
        <a:spcAft>
          <a:spcPct val="0"/>
        </a:spcAft>
        <a:buChar char="•"/>
        <a:defRPr sz="1600">
          <a:solidFill>
            <a:srgbClr val="0070C0"/>
          </a:solidFill>
          <a:latin typeface="+mn-lt"/>
          <a:ea typeface="+mn-ea"/>
          <a:cs typeface="-소망M"/>
        </a:defRPr>
      </a:lvl4pPr>
      <a:lvl5pPr marL="2057400" indent="-228600" algn="l" rtl="0" fontAlgn="base" latinLnBrk="1">
        <a:spcBef>
          <a:spcPct val="20000"/>
        </a:spcBef>
        <a:spcAft>
          <a:spcPct val="0"/>
        </a:spcAft>
        <a:buChar char="•"/>
        <a:defRPr sz="1400">
          <a:solidFill>
            <a:srgbClr val="0070C0"/>
          </a:solidFill>
          <a:latin typeface="+mn-lt"/>
          <a:ea typeface="+mn-ea"/>
          <a:cs typeface="-소망M"/>
        </a:defRPr>
      </a:lvl5pPr>
      <a:lvl6pPr marL="2514600" indent="-228600" algn="l" rtl="0" eaLnBrk="1" fontAlgn="base" latinLnBrk="1" hangingPunct="1">
        <a:spcBef>
          <a:spcPct val="20000"/>
        </a:spcBef>
        <a:spcAft>
          <a:spcPct val="0"/>
        </a:spcAft>
        <a:buChar char="•"/>
        <a:defRPr kumimoji="1" sz="1400">
          <a:solidFill>
            <a:schemeClr val="tx1"/>
          </a:solidFill>
          <a:latin typeface="+mn-lt"/>
          <a:ea typeface="+mn-ea"/>
        </a:defRPr>
      </a:lvl6pPr>
      <a:lvl7pPr marL="2971800" indent="-228600" algn="l" rtl="0" eaLnBrk="1" fontAlgn="base" latinLnBrk="1" hangingPunct="1">
        <a:spcBef>
          <a:spcPct val="20000"/>
        </a:spcBef>
        <a:spcAft>
          <a:spcPct val="0"/>
        </a:spcAft>
        <a:buChar char="•"/>
        <a:defRPr kumimoji="1" sz="1400">
          <a:solidFill>
            <a:schemeClr val="tx1"/>
          </a:solidFill>
          <a:latin typeface="+mn-lt"/>
          <a:ea typeface="+mn-ea"/>
        </a:defRPr>
      </a:lvl7pPr>
      <a:lvl8pPr marL="3429000" indent="-228600" algn="l" rtl="0" eaLnBrk="1" fontAlgn="base" latinLnBrk="1" hangingPunct="1">
        <a:spcBef>
          <a:spcPct val="20000"/>
        </a:spcBef>
        <a:spcAft>
          <a:spcPct val="0"/>
        </a:spcAft>
        <a:buChar char="•"/>
        <a:defRPr kumimoji="1" sz="1400">
          <a:solidFill>
            <a:schemeClr val="tx1"/>
          </a:solidFill>
          <a:latin typeface="+mn-lt"/>
          <a:ea typeface="+mn-ea"/>
        </a:defRPr>
      </a:lvl8pPr>
      <a:lvl9pPr marL="3886200" indent="-228600" algn="l" rtl="0" eaLnBrk="1" fontAlgn="base" latinLnBrk="1" hangingPunct="1">
        <a:spcBef>
          <a:spcPct val="20000"/>
        </a:spcBef>
        <a:spcAft>
          <a:spcPct val="0"/>
        </a:spcAft>
        <a:buChar char="•"/>
        <a:defRPr kumimoji="1" sz="14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146" name="Picture 2"/>
          <p:cNvPicPr/>
          <p:nvPr/>
        </p:nvPicPr>
        <p:blipFill>
          <a:blip r:embed="rId11"/>
          <a:stretch>
            <a:fillRect/>
          </a:stretch>
        </p:blipFill>
        <p:spPr>
          <a:xfrm>
            <a:off x="-14287" y="0"/>
            <a:ext cx="9183687" cy="6873875"/>
          </a:xfrm>
          <a:prstGeom prst="rect">
            <a:avLst/>
          </a:prstGeom>
          <a:noFill/>
          <a:ln w="9525">
            <a:noFill/>
          </a:ln>
        </p:spPr>
      </p:pic>
      <p:sp>
        <p:nvSpPr>
          <p:cNvPr id="1029" name="Rectangle 5"/>
          <p:cNvSpPr>
            <a:spLocks noGrp="1" noChangeArrowheads="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eaLnBrk="0" hangingPunct="0">
              <a:buFont typeface="Arial" panose="020B0604020202020204" pitchFamily="34" charset="0"/>
              <a:buNone/>
              <a:defRPr sz="1400"/>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0" name="Rectangle 6"/>
          <p:cNvSpPr>
            <a:spLocks noGrp="1" noChangeArrowheads="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lgn="ctr" eaLnBrk="0" hangingPunct="0">
              <a:buFont typeface="Arial" panose="020B0604020202020204" pitchFamily="34" charset="0"/>
              <a:buNone/>
              <a:defRPr sz="1400"/>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1" name="Rectangle 7"/>
          <p:cNvSpPr>
            <a:spLocks noGrp="1" noChangeArrowheads="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lgn="r">
              <a:defRPr sz="1400" noProof="1"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2" name="Freeform 8"/>
          <p:cNvSpPr>
            <a:spLocks noChangeArrowheads="1"/>
          </p:cNvSpPr>
          <p:nvPr/>
        </p:nvSpPr>
        <p:spPr bwMode="auto">
          <a:xfrm>
            <a:off x="2990850" y="571500"/>
            <a:ext cx="304800" cy="293688"/>
          </a:xfrm>
          <a:custGeom>
            <a:avLst/>
            <a:gdLst>
              <a:gd name="T0" fmla="*/ 28 w 130"/>
              <a:gd name="T1" fmla="*/ 62 h 125"/>
              <a:gd name="T2" fmla="*/ 37 w 130"/>
              <a:gd name="T3" fmla="*/ 56 h 125"/>
              <a:gd name="T4" fmla="*/ 31 w 130"/>
              <a:gd name="T5" fmla="*/ 46 h 125"/>
              <a:gd name="T6" fmla="*/ 19 w 130"/>
              <a:gd name="T7" fmla="*/ 47 h 125"/>
              <a:gd name="T8" fmla="*/ 9 w 130"/>
              <a:gd name="T9" fmla="*/ 33 h 125"/>
              <a:gd name="T10" fmla="*/ 24 w 130"/>
              <a:gd name="T11" fmla="*/ 22 h 125"/>
              <a:gd name="T12" fmla="*/ 36 w 130"/>
              <a:gd name="T13" fmla="*/ 37 h 125"/>
              <a:gd name="T14" fmla="*/ 47 w 130"/>
              <a:gd name="T15" fmla="*/ 38 h 125"/>
              <a:gd name="T16" fmla="*/ 48 w 130"/>
              <a:gd name="T17" fmla="*/ 27 h 125"/>
              <a:gd name="T18" fmla="*/ 39 w 130"/>
              <a:gd name="T19" fmla="*/ 20 h 125"/>
              <a:gd name="T20" fmla="*/ 41 w 130"/>
              <a:gd name="T21" fmla="*/ 3 h 125"/>
              <a:gd name="T22" fmla="*/ 59 w 130"/>
              <a:gd name="T23" fmla="*/ 4 h 125"/>
              <a:gd name="T24" fmla="*/ 58 w 130"/>
              <a:gd name="T25" fmla="*/ 24 h 125"/>
              <a:gd name="T26" fmla="*/ 66 w 130"/>
              <a:gd name="T27" fmla="*/ 31 h 125"/>
              <a:gd name="T28" fmla="*/ 74 w 130"/>
              <a:gd name="T29" fmla="*/ 24 h 125"/>
              <a:gd name="T30" fmla="*/ 71 w 130"/>
              <a:gd name="T31" fmla="*/ 12 h 125"/>
              <a:gd name="T32" fmla="*/ 84 w 130"/>
              <a:gd name="T33" fmla="*/ 0 h 125"/>
              <a:gd name="T34" fmla="*/ 97 w 130"/>
              <a:gd name="T35" fmla="*/ 12 h 125"/>
              <a:gd name="T36" fmla="*/ 84 w 130"/>
              <a:gd name="T37" fmla="*/ 27 h 125"/>
              <a:gd name="T38" fmla="*/ 85 w 130"/>
              <a:gd name="T39" fmla="*/ 39 h 125"/>
              <a:gd name="T40" fmla="*/ 96 w 130"/>
              <a:gd name="T41" fmla="*/ 37 h 125"/>
              <a:gd name="T42" fmla="*/ 101 w 130"/>
              <a:gd name="T43" fmla="*/ 27 h 125"/>
              <a:gd name="T44" fmla="*/ 119 w 130"/>
              <a:gd name="T45" fmla="*/ 26 h 125"/>
              <a:gd name="T46" fmla="*/ 121 w 130"/>
              <a:gd name="T47" fmla="*/ 44 h 125"/>
              <a:gd name="T48" fmla="*/ 102 w 130"/>
              <a:gd name="T49" fmla="*/ 47 h 125"/>
              <a:gd name="T50" fmla="*/ 104 w 130"/>
              <a:gd name="T51" fmla="*/ 62 h 125"/>
              <a:gd name="T52" fmla="*/ 114 w 130"/>
              <a:gd name="T53" fmla="*/ 58 h 125"/>
              <a:gd name="T54" fmla="*/ 129 w 130"/>
              <a:gd name="T55" fmla="*/ 68 h 125"/>
              <a:gd name="T56" fmla="*/ 119 w 130"/>
              <a:gd name="T57" fmla="*/ 83 h 125"/>
              <a:gd name="T58" fmla="*/ 102 w 130"/>
              <a:gd name="T59" fmla="*/ 73 h 125"/>
              <a:gd name="T60" fmla="*/ 91 w 130"/>
              <a:gd name="T61" fmla="*/ 76 h 125"/>
              <a:gd name="T62" fmla="*/ 94 w 130"/>
              <a:gd name="T63" fmla="*/ 87 h 125"/>
              <a:gd name="T64" fmla="*/ 105 w 130"/>
              <a:gd name="T65" fmla="*/ 89 h 125"/>
              <a:gd name="T66" fmla="*/ 110 w 130"/>
              <a:gd name="T67" fmla="*/ 107 h 125"/>
              <a:gd name="T68" fmla="*/ 92 w 130"/>
              <a:gd name="T69" fmla="*/ 112 h 125"/>
              <a:gd name="T70" fmla="*/ 86 w 130"/>
              <a:gd name="T71" fmla="*/ 93 h 125"/>
              <a:gd name="T72" fmla="*/ 76 w 130"/>
              <a:gd name="T73" fmla="*/ 89 h 125"/>
              <a:gd name="T74" fmla="*/ 71 w 130"/>
              <a:gd name="T75" fmla="*/ 99 h 125"/>
              <a:gd name="T76" fmla="*/ 78 w 130"/>
              <a:gd name="T77" fmla="*/ 108 h 125"/>
              <a:gd name="T78" fmla="*/ 70 w 130"/>
              <a:gd name="T79" fmla="*/ 124 h 125"/>
              <a:gd name="T80" fmla="*/ 54 w 130"/>
              <a:gd name="T81" fmla="*/ 117 h 125"/>
              <a:gd name="T82" fmla="*/ 60 w 130"/>
              <a:gd name="T83" fmla="*/ 99 h 125"/>
              <a:gd name="T84" fmla="*/ 56 w 130"/>
              <a:gd name="T85" fmla="*/ 88 h 125"/>
              <a:gd name="T86" fmla="*/ 46 w 130"/>
              <a:gd name="T87" fmla="*/ 93 h 125"/>
              <a:gd name="T88" fmla="*/ 45 w 130"/>
              <a:gd name="T89" fmla="*/ 104 h 125"/>
              <a:gd name="T90" fmla="*/ 28 w 130"/>
              <a:gd name="T91" fmla="*/ 112 h 125"/>
              <a:gd name="T92" fmla="*/ 34 w 130"/>
              <a:gd name="T93" fmla="*/ 87 h 125"/>
              <a:gd name="T94" fmla="*/ 38 w 130"/>
              <a:gd name="T95" fmla="*/ 86 h 125"/>
              <a:gd name="T96" fmla="*/ 26 w 130"/>
              <a:gd name="T97" fmla="*/ 76 h 125"/>
              <a:gd name="T98" fmla="*/ 9 w 130"/>
              <a:gd name="T99" fmla="*/ 5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0" h="125">
                <a:moveTo>
                  <a:pt x="19" y="57"/>
                </a:moveTo>
                <a:cubicBezTo>
                  <a:pt x="21" y="60"/>
                  <a:pt x="24" y="61"/>
                  <a:pt x="28" y="62"/>
                </a:cubicBezTo>
                <a:cubicBezTo>
                  <a:pt x="30" y="62"/>
                  <a:pt x="32" y="62"/>
                  <a:pt x="34" y="61"/>
                </a:cubicBezTo>
                <a:cubicBezTo>
                  <a:pt x="36" y="59"/>
                  <a:pt x="37" y="58"/>
                  <a:pt x="37" y="56"/>
                </a:cubicBezTo>
                <a:cubicBezTo>
                  <a:pt x="38" y="53"/>
                  <a:pt x="37" y="51"/>
                  <a:pt x="36" y="50"/>
                </a:cubicBezTo>
                <a:cubicBezTo>
                  <a:pt x="35" y="48"/>
                  <a:pt x="33" y="47"/>
                  <a:pt x="31" y="46"/>
                </a:cubicBezTo>
                <a:cubicBezTo>
                  <a:pt x="29" y="46"/>
                  <a:pt x="27" y="46"/>
                  <a:pt x="25" y="47"/>
                </a:cubicBezTo>
                <a:cubicBezTo>
                  <a:pt x="23" y="48"/>
                  <a:pt x="21" y="48"/>
                  <a:pt x="19" y="47"/>
                </a:cubicBezTo>
                <a:cubicBezTo>
                  <a:pt x="16" y="47"/>
                  <a:pt x="13" y="45"/>
                  <a:pt x="11" y="42"/>
                </a:cubicBezTo>
                <a:cubicBezTo>
                  <a:pt x="9" y="39"/>
                  <a:pt x="8" y="36"/>
                  <a:pt x="9" y="33"/>
                </a:cubicBezTo>
                <a:cubicBezTo>
                  <a:pt x="10" y="29"/>
                  <a:pt x="11" y="27"/>
                  <a:pt x="14" y="24"/>
                </a:cubicBezTo>
                <a:cubicBezTo>
                  <a:pt x="17" y="22"/>
                  <a:pt x="20" y="22"/>
                  <a:pt x="24" y="22"/>
                </a:cubicBezTo>
                <a:cubicBezTo>
                  <a:pt x="29" y="23"/>
                  <a:pt x="32" y="25"/>
                  <a:pt x="32" y="28"/>
                </a:cubicBezTo>
                <a:cubicBezTo>
                  <a:pt x="32" y="31"/>
                  <a:pt x="34" y="34"/>
                  <a:pt x="36" y="37"/>
                </a:cubicBezTo>
                <a:cubicBezTo>
                  <a:pt x="38" y="39"/>
                  <a:pt x="39" y="40"/>
                  <a:pt x="42" y="40"/>
                </a:cubicBezTo>
                <a:cubicBezTo>
                  <a:pt x="44" y="40"/>
                  <a:pt x="46" y="40"/>
                  <a:pt x="47" y="38"/>
                </a:cubicBezTo>
                <a:cubicBezTo>
                  <a:pt x="49" y="37"/>
                  <a:pt x="50" y="35"/>
                  <a:pt x="50" y="33"/>
                </a:cubicBezTo>
                <a:cubicBezTo>
                  <a:pt x="50" y="31"/>
                  <a:pt x="50" y="29"/>
                  <a:pt x="48" y="27"/>
                </a:cubicBezTo>
                <a:cubicBezTo>
                  <a:pt x="47" y="26"/>
                  <a:pt x="46" y="24"/>
                  <a:pt x="44" y="24"/>
                </a:cubicBezTo>
                <a:cubicBezTo>
                  <a:pt x="42" y="23"/>
                  <a:pt x="40" y="22"/>
                  <a:pt x="39" y="20"/>
                </a:cubicBezTo>
                <a:cubicBezTo>
                  <a:pt x="37" y="18"/>
                  <a:pt x="36" y="15"/>
                  <a:pt x="36" y="11"/>
                </a:cubicBezTo>
                <a:cubicBezTo>
                  <a:pt x="37" y="8"/>
                  <a:pt x="38" y="5"/>
                  <a:pt x="41" y="3"/>
                </a:cubicBezTo>
                <a:cubicBezTo>
                  <a:pt x="43" y="0"/>
                  <a:pt x="46" y="0"/>
                  <a:pt x="50" y="0"/>
                </a:cubicBezTo>
                <a:cubicBezTo>
                  <a:pt x="54" y="0"/>
                  <a:pt x="56" y="1"/>
                  <a:pt x="59" y="4"/>
                </a:cubicBezTo>
                <a:cubicBezTo>
                  <a:pt x="62" y="8"/>
                  <a:pt x="63" y="12"/>
                  <a:pt x="61" y="14"/>
                </a:cubicBezTo>
                <a:cubicBezTo>
                  <a:pt x="59" y="17"/>
                  <a:pt x="58" y="20"/>
                  <a:pt x="58" y="24"/>
                </a:cubicBezTo>
                <a:cubicBezTo>
                  <a:pt x="58" y="26"/>
                  <a:pt x="59" y="28"/>
                  <a:pt x="61" y="29"/>
                </a:cubicBezTo>
                <a:cubicBezTo>
                  <a:pt x="62" y="31"/>
                  <a:pt x="64" y="31"/>
                  <a:pt x="66" y="31"/>
                </a:cubicBezTo>
                <a:cubicBezTo>
                  <a:pt x="69" y="31"/>
                  <a:pt x="70" y="31"/>
                  <a:pt x="72" y="29"/>
                </a:cubicBezTo>
                <a:cubicBezTo>
                  <a:pt x="74" y="28"/>
                  <a:pt x="74" y="26"/>
                  <a:pt x="74" y="24"/>
                </a:cubicBezTo>
                <a:cubicBezTo>
                  <a:pt x="74" y="22"/>
                  <a:pt x="74" y="20"/>
                  <a:pt x="73" y="18"/>
                </a:cubicBezTo>
                <a:cubicBezTo>
                  <a:pt x="72" y="16"/>
                  <a:pt x="71" y="14"/>
                  <a:pt x="71" y="12"/>
                </a:cubicBezTo>
                <a:cubicBezTo>
                  <a:pt x="71" y="9"/>
                  <a:pt x="73" y="6"/>
                  <a:pt x="75" y="3"/>
                </a:cubicBezTo>
                <a:cubicBezTo>
                  <a:pt x="77" y="1"/>
                  <a:pt x="80" y="0"/>
                  <a:pt x="84" y="0"/>
                </a:cubicBezTo>
                <a:cubicBezTo>
                  <a:pt x="88" y="0"/>
                  <a:pt x="91" y="1"/>
                  <a:pt x="93" y="3"/>
                </a:cubicBezTo>
                <a:cubicBezTo>
                  <a:pt x="96" y="6"/>
                  <a:pt x="97" y="9"/>
                  <a:pt x="97" y="12"/>
                </a:cubicBezTo>
                <a:cubicBezTo>
                  <a:pt x="97" y="18"/>
                  <a:pt x="95" y="21"/>
                  <a:pt x="92" y="22"/>
                </a:cubicBezTo>
                <a:cubicBezTo>
                  <a:pt x="89" y="23"/>
                  <a:pt x="87" y="24"/>
                  <a:pt x="84" y="27"/>
                </a:cubicBezTo>
                <a:cubicBezTo>
                  <a:pt x="83" y="29"/>
                  <a:pt x="82" y="31"/>
                  <a:pt x="82" y="33"/>
                </a:cubicBezTo>
                <a:cubicBezTo>
                  <a:pt x="83" y="35"/>
                  <a:pt x="84" y="37"/>
                  <a:pt x="85" y="39"/>
                </a:cubicBezTo>
                <a:cubicBezTo>
                  <a:pt x="87" y="40"/>
                  <a:pt x="89" y="41"/>
                  <a:pt x="91" y="40"/>
                </a:cubicBezTo>
                <a:cubicBezTo>
                  <a:pt x="93" y="40"/>
                  <a:pt x="95" y="39"/>
                  <a:pt x="96" y="37"/>
                </a:cubicBezTo>
                <a:cubicBezTo>
                  <a:pt x="98" y="36"/>
                  <a:pt x="98" y="34"/>
                  <a:pt x="99" y="32"/>
                </a:cubicBezTo>
                <a:cubicBezTo>
                  <a:pt x="99" y="31"/>
                  <a:pt x="100" y="29"/>
                  <a:pt x="101" y="27"/>
                </a:cubicBezTo>
                <a:cubicBezTo>
                  <a:pt x="103" y="25"/>
                  <a:pt x="106" y="23"/>
                  <a:pt x="110" y="23"/>
                </a:cubicBezTo>
                <a:cubicBezTo>
                  <a:pt x="113" y="22"/>
                  <a:pt x="116" y="23"/>
                  <a:pt x="119" y="26"/>
                </a:cubicBezTo>
                <a:cubicBezTo>
                  <a:pt x="122" y="28"/>
                  <a:pt x="123" y="31"/>
                  <a:pt x="124" y="34"/>
                </a:cubicBezTo>
                <a:cubicBezTo>
                  <a:pt x="124" y="38"/>
                  <a:pt x="123" y="41"/>
                  <a:pt x="121" y="44"/>
                </a:cubicBezTo>
                <a:cubicBezTo>
                  <a:pt x="117" y="48"/>
                  <a:pt x="114" y="50"/>
                  <a:pt x="111" y="48"/>
                </a:cubicBezTo>
                <a:cubicBezTo>
                  <a:pt x="108" y="46"/>
                  <a:pt x="105" y="46"/>
                  <a:pt x="102" y="47"/>
                </a:cubicBezTo>
                <a:cubicBezTo>
                  <a:pt x="96" y="48"/>
                  <a:pt x="94" y="51"/>
                  <a:pt x="95" y="56"/>
                </a:cubicBezTo>
                <a:cubicBezTo>
                  <a:pt x="96" y="61"/>
                  <a:pt x="99" y="63"/>
                  <a:pt x="104" y="62"/>
                </a:cubicBezTo>
                <a:cubicBezTo>
                  <a:pt x="106" y="62"/>
                  <a:pt x="108" y="61"/>
                  <a:pt x="109" y="60"/>
                </a:cubicBezTo>
                <a:cubicBezTo>
                  <a:pt x="111" y="59"/>
                  <a:pt x="112" y="58"/>
                  <a:pt x="114" y="58"/>
                </a:cubicBezTo>
                <a:cubicBezTo>
                  <a:pt x="118" y="57"/>
                  <a:pt x="121" y="58"/>
                  <a:pt x="124" y="60"/>
                </a:cubicBezTo>
                <a:cubicBezTo>
                  <a:pt x="127" y="62"/>
                  <a:pt x="129" y="65"/>
                  <a:pt x="129" y="68"/>
                </a:cubicBezTo>
                <a:cubicBezTo>
                  <a:pt x="130" y="71"/>
                  <a:pt x="129" y="75"/>
                  <a:pt x="127" y="78"/>
                </a:cubicBezTo>
                <a:cubicBezTo>
                  <a:pt x="125" y="81"/>
                  <a:pt x="122" y="82"/>
                  <a:pt x="119" y="83"/>
                </a:cubicBezTo>
                <a:cubicBezTo>
                  <a:pt x="113" y="84"/>
                  <a:pt x="110" y="83"/>
                  <a:pt x="109" y="80"/>
                </a:cubicBezTo>
                <a:cubicBezTo>
                  <a:pt x="108" y="77"/>
                  <a:pt x="106" y="75"/>
                  <a:pt x="102" y="73"/>
                </a:cubicBezTo>
                <a:cubicBezTo>
                  <a:pt x="100" y="72"/>
                  <a:pt x="98" y="72"/>
                  <a:pt x="96" y="72"/>
                </a:cubicBezTo>
                <a:cubicBezTo>
                  <a:pt x="94" y="73"/>
                  <a:pt x="92" y="74"/>
                  <a:pt x="91" y="76"/>
                </a:cubicBezTo>
                <a:cubicBezTo>
                  <a:pt x="90" y="78"/>
                  <a:pt x="90" y="80"/>
                  <a:pt x="91" y="82"/>
                </a:cubicBezTo>
                <a:cubicBezTo>
                  <a:pt x="91" y="84"/>
                  <a:pt x="92" y="86"/>
                  <a:pt x="94" y="87"/>
                </a:cubicBezTo>
                <a:cubicBezTo>
                  <a:pt x="96" y="88"/>
                  <a:pt x="98" y="88"/>
                  <a:pt x="100" y="88"/>
                </a:cubicBezTo>
                <a:cubicBezTo>
                  <a:pt x="101" y="88"/>
                  <a:pt x="103" y="88"/>
                  <a:pt x="105" y="89"/>
                </a:cubicBezTo>
                <a:cubicBezTo>
                  <a:pt x="108" y="91"/>
                  <a:pt x="110" y="94"/>
                  <a:pt x="111" y="97"/>
                </a:cubicBezTo>
                <a:cubicBezTo>
                  <a:pt x="112" y="101"/>
                  <a:pt x="112" y="104"/>
                  <a:pt x="110" y="107"/>
                </a:cubicBezTo>
                <a:cubicBezTo>
                  <a:pt x="108" y="110"/>
                  <a:pt x="106" y="112"/>
                  <a:pt x="102" y="113"/>
                </a:cubicBezTo>
                <a:cubicBezTo>
                  <a:pt x="99" y="114"/>
                  <a:pt x="95" y="113"/>
                  <a:pt x="92" y="112"/>
                </a:cubicBezTo>
                <a:cubicBezTo>
                  <a:pt x="88" y="109"/>
                  <a:pt x="86" y="106"/>
                  <a:pt x="87" y="103"/>
                </a:cubicBezTo>
                <a:cubicBezTo>
                  <a:pt x="88" y="100"/>
                  <a:pt x="87" y="97"/>
                  <a:pt x="86" y="93"/>
                </a:cubicBezTo>
                <a:cubicBezTo>
                  <a:pt x="85" y="91"/>
                  <a:pt x="84" y="90"/>
                  <a:pt x="82" y="89"/>
                </a:cubicBezTo>
                <a:cubicBezTo>
                  <a:pt x="80" y="88"/>
                  <a:pt x="78" y="88"/>
                  <a:pt x="76" y="89"/>
                </a:cubicBezTo>
                <a:cubicBezTo>
                  <a:pt x="74" y="89"/>
                  <a:pt x="72" y="91"/>
                  <a:pt x="71" y="93"/>
                </a:cubicBezTo>
                <a:cubicBezTo>
                  <a:pt x="71" y="95"/>
                  <a:pt x="71" y="97"/>
                  <a:pt x="71" y="99"/>
                </a:cubicBezTo>
                <a:cubicBezTo>
                  <a:pt x="72" y="100"/>
                  <a:pt x="73" y="102"/>
                  <a:pt x="74" y="103"/>
                </a:cubicBezTo>
                <a:cubicBezTo>
                  <a:pt x="76" y="104"/>
                  <a:pt x="77" y="106"/>
                  <a:pt x="78" y="108"/>
                </a:cubicBezTo>
                <a:cubicBezTo>
                  <a:pt x="79" y="111"/>
                  <a:pt x="79" y="114"/>
                  <a:pt x="77" y="118"/>
                </a:cubicBezTo>
                <a:cubicBezTo>
                  <a:pt x="76" y="121"/>
                  <a:pt x="73" y="123"/>
                  <a:pt x="70" y="124"/>
                </a:cubicBezTo>
                <a:cubicBezTo>
                  <a:pt x="67" y="125"/>
                  <a:pt x="64" y="125"/>
                  <a:pt x="61" y="124"/>
                </a:cubicBezTo>
                <a:cubicBezTo>
                  <a:pt x="57" y="122"/>
                  <a:pt x="55" y="120"/>
                  <a:pt x="54" y="117"/>
                </a:cubicBezTo>
                <a:cubicBezTo>
                  <a:pt x="52" y="111"/>
                  <a:pt x="52" y="108"/>
                  <a:pt x="55" y="106"/>
                </a:cubicBezTo>
                <a:cubicBezTo>
                  <a:pt x="57" y="105"/>
                  <a:pt x="59" y="102"/>
                  <a:pt x="60" y="99"/>
                </a:cubicBezTo>
                <a:cubicBezTo>
                  <a:pt x="61" y="97"/>
                  <a:pt x="61" y="95"/>
                  <a:pt x="60" y="93"/>
                </a:cubicBezTo>
                <a:cubicBezTo>
                  <a:pt x="59" y="91"/>
                  <a:pt x="58" y="89"/>
                  <a:pt x="56" y="88"/>
                </a:cubicBezTo>
                <a:cubicBezTo>
                  <a:pt x="54" y="88"/>
                  <a:pt x="52" y="88"/>
                  <a:pt x="50" y="89"/>
                </a:cubicBezTo>
                <a:cubicBezTo>
                  <a:pt x="48" y="90"/>
                  <a:pt x="46" y="91"/>
                  <a:pt x="46" y="93"/>
                </a:cubicBezTo>
                <a:cubicBezTo>
                  <a:pt x="45" y="95"/>
                  <a:pt x="45" y="97"/>
                  <a:pt x="45" y="99"/>
                </a:cubicBezTo>
                <a:cubicBezTo>
                  <a:pt x="45" y="100"/>
                  <a:pt x="45" y="102"/>
                  <a:pt x="45" y="104"/>
                </a:cubicBezTo>
                <a:cubicBezTo>
                  <a:pt x="43" y="107"/>
                  <a:pt x="41" y="110"/>
                  <a:pt x="38" y="111"/>
                </a:cubicBezTo>
                <a:cubicBezTo>
                  <a:pt x="35" y="113"/>
                  <a:pt x="32" y="113"/>
                  <a:pt x="28" y="112"/>
                </a:cubicBezTo>
                <a:cubicBezTo>
                  <a:pt x="22" y="110"/>
                  <a:pt x="19" y="105"/>
                  <a:pt x="20" y="98"/>
                </a:cubicBezTo>
                <a:cubicBezTo>
                  <a:pt x="21" y="91"/>
                  <a:pt x="26" y="87"/>
                  <a:pt x="34" y="87"/>
                </a:cubicBezTo>
                <a:cubicBezTo>
                  <a:pt x="34" y="87"/>
                  <a:pt x="35" y="87"/>
                  <a:pt x="36" y="87"/>
                </a:cubicBezTo>
                <a:cubicBezTo>
                  <a:pt x="36" y="87"/>
                  <a:pt x="37" y="87"/>
                  <a:pt x="38" y="86"/>
                </a:cubicBezTo>
                <a:cubicBezTo>
                  <a:pt x="43" y="83"/>
                  <a:pt x="44" y="79"/>
                  <a:pt x="39" y="74"/>
                </a:cubicBezTo>
                <a:cubicBezTo>
                  <a:pt x="35" y="69"/>
                  <a:pt x="31" y="69"/>
                  <a:pt x="26" y="76"/>
                </a:cubicBezTo>
                <a:cubicBezTo>
                  <a:pt x="20" y="85"/>
                  <a:pt x="13" y="86"/>
                  <a:pt x="6" y="78"/>
                </a:cubicBezTo>
                <a:cubicBezTo>
                  <a:pt x="0" y="70"/>
                  <a:pt x="1" y="63"/>
                  <a:pt x="9" y="58"/>
                </a:cubicBezTo>
                <a:cubicBezTo>
                  <a:pt x="14" y="56"/>
                  <a:pt x="17" y="55"/>
                  <a:pt x="19" y="57"/>
                </a:cubicBezTo>
                <a:close/>
              </a:path>
            </a:pathLst>
          </a:custGeom>
          <a:solidFill>
            <a:srgbClr val="FFCC99">
              <a:alpha val="50195"/>
            </a:srgbClr>
          </a:solidFill>
          <a:ln>
            <a:noFill/>
          </a:ln>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6151" name="图片 8" descr="课件标题图1.jpg"/>
          <p:cNvPicPr>
            <a:picLocks noChangeAspect="1"/>
          </p:cNvPicPr>
          <p:nvPr/>
        </p:nvPicPr>
        <p:blipFill>
          <a:blip r:embed="rId12"/>
          <a:stretch>
            <a:fillRect/>
          </a:stretch>
        </p:blipFill>
        <p:spPr>
          <a:xfrm>
            <a:off x="0" y="0"/>
            <a:ext cx="9144000" cy="54927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Lst>
  <p:hf sldNum="0" hdr="0" ftr="0" dt="0"/>
  <p:txStyles>
    <p:titleStyle>
      <a:lvl1pPr algn="l" rtl="0" fontAlgn="base" latinLnBrk="1">
        <a:spcBef>
          <a:spcPct val="0"/>
        </a:spcBef>
        <a:spcAft>
          <a:spcPct val="0"/>
        </a:spcAft>
        <a:defRPr sz="3200">
          <a:solidFill>
            <a:srgbClr val="0070C0"/>
          </a:solidFill>
          <a:latin typeface="+mj-lt"/>
          <a:ea typeface="+mj-ea"/>
          <a:cs typeface="-소망B"/>
        </a:defRPr>
      </a:lvl1pPr>
      <a:lvl2pPr algn="l" rtl="0" fontAlgn="base" latinLnBrk="1">
        <a:spcBef>
          <a:spcPct val="0"/>
        </a:spcBef>
        <a:spcAft>
          <a:spcPct val="0"/>
        </a:spcAft>
        <a:defRPr sz="3200">
          <a:solidFill>
            <a:srgbClr val="0070C0"/>
          </a:solidFill>
          <a:latin typeface="-소망B" pitchFamily="18" charset="-127"/>
          <a:ea typeface="-소망B" pitchFamily="18" charset="-127"/>
          <a:cs typeface="-소망B"/>
        </a:defRPr>
      </a:lvl2pPr>
      <a:lvl3pPr algn="l" rtl="0" fontAlgn="base" latinLnBrk="1">
        <a:spcBef>
          <a:spcPct val="0"/>
        </a:spcBef>
        <a:spcAft>
          <a:spcPct val="0"/>
        </a:spcAft>
        <a:defRPr sz="3200">
          <a:solidFill>
            <a:srgbClr val="0070C0"/>
          </a:solidFill>
          <a:latin typeface="-소망B" pitchFamily="18" charset="-127"/>
          <a:ea typeface="-소망B" pitchFamily="18" charset="-127"/>
          <a:cs typeface="-소망B"/>
        </a:defRPr>
      </a:lvl3pPr>
      <a:lvl4pPr algn="l" rtl="0" fontAlgn="base" latinLnBrk="1">
        <a:spcBef>
          <a:spcPct val="0"/>
        </a:spcBef>
        <a:spcAft>
          <a:spcPct val="0"/>
        </a:spcAft>
        <a:defRPr sz="3200">
          <a:solidFill>
            <a:srgbClr val="0070C0"/>
          </a:solidFill>
          <a:latin typeface="-소망B" pitchFamily="18" charset="-127"/>
          <a:ea typeface="-소망B" pitchFamily="18" charset="-127"/>
          <a:cs typeface="-소망B"/>
        </a:defRPr>
      </a:lvl4pPr>
      <a:lvl5pPr algn="l" rtl="0" fontAlgn="base" latinLnBrk="1">
        <a:spcBef>
          <a:spcPct val="0"/>
        </a:spcBef>
        <a:spcAft>
          <a:spcPct val="0"/>
        </a:spcAft>
        <a:defRPr sz="3200">
          <a:solidFill>
            <a:srgbClr val="0070C0"/>
          </a:solidFill>
          <a:latin typeface="-소망B" pitchFamily="18" charset="-127"/>
          <a:ea typeface="-소망B" pitchFamily="18" charset="-127"/>
          <a:cs typeface="-소망B"/>
        </a:defRPr>
      </a:lvl5pPr>
      <a:lvl6pPr marL="4572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6pPr>
      <a:lvl7pPr marL="9144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7pPr>
      <a:lvl8pPr marL="13716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8pPr>
      <a:lvl9pPr marL="18288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9pPr>
    </p:titleStyle>
    <p:bodyStyle>
      <a:lvl1pPr marL="342900" indent="-342900" algn="l" rtl="0" fontAlgn="base" latinLnBrk="1">
        <a:spcBef>
          <a:spcPct val="20000"/>
        </a:spcBef>
        <a:spcAft>
          <a:spcPct val="0"/>
        </a:spcAft>
        <a:buChar char="•"/>
        <a:defRPr sz="2200">
          <a:solidFill>
            <a:srgbClr val="0070C0"/>
          </a:solidFill>
          <a:latin typeface="+mn-lt"/>
          <a:ea typeface="+mn-ea"/>
          <a:cs typeface="-소망M"/>
        </a:defRPr>
      </a:lvl1pPr>
      <a:lvl2pPr marL="742950" indent="-285750" algn="l" rtl="0" fontAlgn="base" latinLnBrk="1">
        <a:spcBef>
          <a:spcPct val="20000"/>
        </a:spcBef>
        <a:spcAft>
          <a:spcPct val="0"/>
        </a:spcAft>
        <a:buChar char="•"/>
        <a:defRPr sz="2000">
          <a:solidFill>
            <a:srgbClr val="0070C0"/>
          </a:solidFill>
          <a:latin typeface="+mn-lt"/>
          <a:ea typeface="+mn-ea"/>
          <a:cs typeface="-소망M"/>
        </a:defRPr>
      </a:lvl2pPr>
      <a:lvl3pPr marL="1143000" indent="-228600" algn="l" rtl="0" fontAlgn="base" latinLnBrk="1">
        <a:spcBef>
          <a:spcPct val="20000"/>
        </a:spcBef>
        <a:spcAft>
          <a:spcPct val="0"/>
        </a:spcAft>
        <a:buChar char="•"/>
        <a:defRPr sz="2400">
          <a:solidFill>
            <a:srgbClr val="0070C0"/>
          </a:solidFill>
          <a:latin typeface="+mn-lt"/>
          <a:ea typeface="+mn-ea"/>
          <a:cs typeface="-소망M"/>
        </a:defRPr>
      </a:lvl3pPr>
      <a:lvl4pPr marL="1600200" indent="-228600" algn="l" rtl="0" fontAlgn="base" latinLnBrk="1">
        <a:spcBef>
          <a:spcPct val="20000"/>
        </a:spcBef>
        <a:spcAft>
          <a:spcPct val="0"/>
        </a:spcAft>
        <a:buChar char="•"/>
        <a:defRPr sz="1600">
          <a:solidFill>
            <a:srgbClr val="0070C0"/>
          </a:solidFill>
          <a:latin typeface="+mn-lt"/>
          <a:ea typeface="+mn-ea"/>
          <a:cs typeface="-소망M"/>
        </a:defRPr>
      </a:lvl4pPr>
      <a:lvl5pPr marL="2057400" indent="-228600" algn="l" rtl="0" fontAlgn="base" latinLnBrk="1">
        <a:spcBef>
          <a:spcPct val="20000"/>
        </a:spcBef>
        <a:spcAft>
          <a:spcPct val="0"/>
        </a:spcAft>
        <a:buChar char="•"/>
        <a:defRPr sz="1400">
          <a:solidFill>
            <a:srgbClr val="0070C0"/>
          </a:solidFill>
          <a:latin typeface="+mn-lt"/>
          <a:ea typeface="+mn-ea"/>
          <a:cs typeface="-소망M"/>
        </a:defRPr>
      </a:lvl5pPr>
      <a:lvl6pPr marL="2514600" indent="-228600" algn="l" rtl="0" eaLnBrk="1" fontAlgn="base" latinLnBrk="1" hangingPunct="1">
        <a:spcBef>
          <a:spcPct val="20000"/>
        </a:spcBef>
        <a:spcAft>
          <a:spcPct val="0"/>
        </a:spcAft>
        <a:buChar char="•"/>
        <a:defRPr kumimoji="1" sz="1400">
          <a:solidFill>
            <a:schemeClr val="tx1"/>
          </a:solidFill>
          <a:latin typeface="+mn-lt"/>
          <a:ea typeface="+mn-ea"/>
        </a:defRPr>
      </a:lvl6pPr>
      <a:lvl7pPr marL="2971800" indent="-228600" algn="l" rtl="0" eaLnBrk="1" fontAlgn="base" latinLnBrk="1" hangingPunct="1">
        <a:spcBef>
          <a:spcPct val="20000"/>
        </a:spcBef>
        <a:spcAft>
          <a:spcPct val="0"/>
        </a:spcAft>
        <a:buChar char="•"/>
        <a:defRPr kumimoji="1" sz="1400">
          <a:solidFill>
            <a:schemeClr val="tx1"/>
          </a:solidFill>
          <a:latin typeface="+mn-lt"/>
          <a:ea typeface="+mn-ea"/>
        </a:defRPr>
      </a:lvl7pPr>
      <a:lvl8pPr marL="3429000" indent="-228600" algn="l" rtl="0" eaLnBrk="1" fontAlgn="base" latinLnBrk="1" hangingPunct="1">
        <a:spcBef>
          <a:spcPct val="20000"/>
        </a:spcBef>
        <a:spcAft>
          <a:spcPct val="0"/>
        </a:spcAft>
        <a:buChar char="•"/>
        <a:defRPr kumimoji="1" sz="1400">
          <a:solidFill>
            <a:schemeClr val="tx1"/>
          </a:solidFill>
          <a:latin typeface="+mn-lt"/>
          <a:ea typeface="+mn-ea"/>
        </a:defRPr>
      </a:lvl8pPr>
      <a:lvl9pPr marL="3886200" indent="-228600" algn="l" rtl="0" eaLnBrk="1" fontAlgn="base" latinLnBrk="1" hangingPunct="1">
        <a:spcBef>
          <a:spcPct val="20000"/>
        </a:spcBef>
        <a:spcAft>
          <a:spcPct val="0"/>
        </a:spcAft>
        <a:buChar char="•"/>
        <a:defRPr kumimoji="1" sz="14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170" name="Picture 2"/>
          <p:cNvPicPr/>
          <p:nvPr/>
        </p:nvPicPr>
        <p:blipFill>
          <a:blip r:embed="rId11"/>
          <a:stretch>
            <a:fillRect/>
          </a:stretch>
        </p:blipFill>
        <p:spPr>
          <a:xfrm>
            <a:off x="-14287" y="0"/>
            <a:ext cx="9183687" cy="6873875"/>
          </a:xfrm>
          <a:prstGeom prst="rect">
            <a:avLst/>
          </a:prstGeom>
          <a:noFill/>
          <a:ln w="9525">
            <a:noFill/>
          </a:ln>
        </p:spPr>
      </p:pic>
      <p:sp>
        <p:nvSpPr>
          <p:cNvPr id="1029" name="Rectangle 5"/>
          <p:cNvSpPr>
            <a:spLocks noGrp="1" noChangeArrowheads="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eaLnBrk="0" hangingPunct="0">
              <a:buFont typeface="Arial" panose="020B0604020202020204" pitchFamily="34" charset="0"/>
              <a:buNone/>
              <a:defRPr sz="1400"/>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0" name="Rectangle 6"/>
          <p:cNvSpPr>
            <a:spLocks noGrp="1" noChangeArrowheads="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lgn="ctr" eaLnBrk="0" hangingPunct="0">
              <a:buFont typeface="Arial" panose="020B0604020202020204" pitchFamily="34" charset="0"/>
              <a:buNone/>
              <a:defRPr sz="1400"/>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1" name="Rectangle 7"/>
          <p:cNvSpPr>
            <a:spLocks noGrp="1" noChangeArrowheads="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lgn="r">
              <a:defRPr sz="1400" noProof="1"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2" name="Freeform 8"/>
          <p:cNvSpPr>
            <a:spLocks noChangeArrowheads="1"/>
          </p:cNvSpPr>
          <p:nvPr/>
        </p:nvSpPr>
        <p:spPr bwMode="auto">
          <a:xfrm>
            <a:off x="2990850" y="571500"/>
            <a:ext cx="304800" cy="293688"/>
          </a:xfrm>
          <a:custGeom>
            <a:avLst/>
            <a:gdLst>
              <a:gd name="T0" fmla="*/ 28 w 130"/>
              <a:gd name="T1" fmla="*/ 62 h 125"/>
              <a:gd name="T2" fmla="*/ 37 w 130"/>
              <a:gd name="T3" fmla="*/ 56 h 125"/>
              <a:gd name="T4" fmla="*/ 31 w 130"/>
              <a:gd name="T5" fmla="*/ 46 h 125"/>
              <a:gd name="T6" fmla="*/ 19 w 130"/>
              <a:gd name="T7" fmla="*/ 47 h 125"/>
              <a:gd name="T8" fmla="*/ 9 w 130"/>
              <a:gd name="T9" fmla="*/ 33 h 125"/>
              <a:gd name="T10" fmla="*/ 24 w 130"/>
              <a:gd name="T11" fmla="*/ 22 h 125"/>
              <a:gd name="T12" fmla="*/ 36 w 130"/>
              <a:gd name="T13" fmla="*/ 37 h 125"/>
              <a:gd name="T14" fmla="*/ 47 w 130"/>
              <a:gd name="T15" fmla="*/ 38 h 125"/>
              <a:gd name="T16" fmla="*/ 48 w 130"/>
              <a:gd name="T17" fmla="*/ 27 h 125"/>
              <a:gd name="T18" fmla="*/ 39 w 130"/>
              <a:gd name="T19" fmla="*/ 20 h 125"/>
              <a:gd name="T20" fmla="*/ 41 w 130"/>
              <a:gd name="T21" fmla="*/ 3 h 125"/>
              <a:gd name="T22" fmla="*/ 59 w 130"/>
              <a:gd name="T23" fmla="*/ 4 h 125"/>
              <a:gd name="T24" fmla="*/ 58 w 130"/>
              <a:gd name="T25" fmla="*/ 24 h 125"/>
              <a:gd name="T26" fmla="*/ 66 w 130"/>
              <a:gd name="T27" fmla="*/ 31 h 125"/>
              <a:gd name="T28" fmla="*/ 74 w 130"/>
              <a:gd name="T29" fmla="*/ 24 h 125"/>
              <a:gd name="T30" fmla="*/ 71 w 130"/>
              <a:gd name="T31" fmla="*/ 12 h 125"/>
              <a:gd name="T32" fmla="*/ 84 w 130"/>
              <a:gd name="T33" fmla="*/ 0 h 125"/>
              <a:gd name="T34" fmla="*/ 97 w 130"/>
              <a:gd name="T35" fmla="*/ 12 h 125"/>
              <a:gd name="T36" fmla="*/ 84 w 130"/>
              <a:gd name="T37" fmla="*/ 27 h 125"/>
              <a:gd name="T38" fmla="*/ 85 w 130"/>
              <a:gd name="T39" fmla="*/ 39 h 125"/>
              <a:gd name="T40" fmla="*/ 96 w 130"/>
              <a:gd name="T41" fmla="*/ 37 h 125"/>
              <a:gd name="T42" fmla="*/ 101 w 130"/>
              <a:gd name="T43" fmla="*/ 27 h 125"/>
              <a:gd name="T44" fmla="*/ 119 w 130"/>
              <a:gd name="T45" fmla="*/ 26 h 125"/>
              <a:gd name="T46" fmla="*/ 121 w 130"/>
              <a:gd name="T47" fmla="*/ 44 h 125"/>
              <a:gd name="T48" fmla="*/ 102 w 130"/>
              <a:gd name="T49" fmla="*/ 47 h 125"/>
              <a:gd name="T50" fmla="*/ 104 w 130"/>
              <a:gd name="T51" fmla="*/ 62 h 125"/>
              <a:gd name="T52" fmla="*/ 114 w 130"/>
              <a:gd name="T53" fmla="*/ 58 h 125"/>
              <a:gd name="T54" fmla="*/ 129 w 130"/>
              <a:gd name="T55" fmla="*/ 68 h 125"/>
              <a:gd name="T56" fmla="*/ 119 w 130"/>
              <a:gd name="T57" fmla="*/ 83 h 125"/>
              <a:gd name="T58" fmla="*/ 102 w 130"/>
              <a:gd name="T59" fmla="*/ 73 h 125"/>
              <a:gd name="T60" fmla="*/ 91 w 130"/>
              <a:gd name="T61" fmla="*/ 76 h 125"/>
              <a:gd name="T62" fmla="*/ 94 w 130"/>
              <a:gd name="T63" fmla="*/ 87 h 125"/>
              <a:gd name="T64" fmla="*/ 105 w 130"/>
              <a:gd name="T65" fmla="*/ 89 h 125"/>
              <a:gd name="T66" fmla="*/ 110 w 130"/>
              <a:gd name="T67" fmla="*/ 107 h 125"/>
              <a:gd name="T68" fmla="*/ 92 w 130"/>
              <a:gd name="T69" fmla="*/ 112 h 125"/>
              <a:gd name="T70" fmla="*/ 86 w 130"/>
              <a:gd name="T71" fmla="*/ 93 h 125"/>
              <a:gd name="T72" fmla="*/ 76 w 130"/>
              <a:gd name="T73" fmla="*/ 89 h 125"/>
              <a:gd name="T74" fmla="*/ 71 w 130"/>
              <a:gd name="T75" fmla="*/ 99 h 125"/>
              <a:gd name="T76" fmla="*/ 78 w 130"/>
              <a:gd name="T77" fmla="*/ 108 h 125"/>
              <a:gd name="T78" fmla="*/ 70 w 130"/>
              <a:gd name="T79" fmla="*/ 124 h 125"/>
              <a:gd name="T80" fmla="*/ 54 w 130"/>
              <a:gd name="T81" fmla="*/ 117 h 125"/>
              <a:gd name="T82" fmla="*/ 60 w 130"/>
              <a:gd name="T83" fmla="*/ 99 h 125"/>
              <a:gd name="T84" fmla="*/ 56 w 130"/>
              <a:gd name="T85" fmla="*/ 88 h 125"/>
              <a:gd name="T86" fmla="*/ 46 w 130"/>
              <a:gd name="T87" fmla="*/ 93 h 125"/>
              <a:gd name="T88" fmla="*/ 45 w 130"/>
              <a:gd name="T89" fmla="*/ 104 h 125"/>
              <a:gd name="T90" fmla="*/ 28 w 130"/>
              <a:gd name="T91" fmla="*/ 112 h 125"/>
              <a:gd name="T92" fmla="*/ 34 w 130"/>
              <a:gd name="T93" fmla="*/ 87 h 125"/>
              <a:gd name="T94" fmla="*/ 38 w 130"/>
              <a:gd name="T95" fmla="*/ 86 h 125"/>
              <a:gd name="T96" fmla="*/ 26 w 130"/>
              <a:gd name="T97" fmla="*/ 76 h 125"/>
              <a:gd name="T98" fmla="*/ 9 w 130"/>
              <a:gd name="T99" fmla="*/ 5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0" h="125">
                <a:moveTo>
                  <a:pt x="19" y="57"/>
                </a:moveTo>
                <a:cubicBezTo>
                  <a:pt x="21" y="60"/>
                  <a:pt x="24" y="61"/>
                  <a:pt x="28" y="62"/>
                </a:cubicBezTo>
                <a:cubicBezTo>
                  <a:pt x="30" y="62"/>
                  <a:pt x="32" y="62"/>
                  <a:pt x="34" y="61"/>
                </a:cubicBezTo>
                <a:cubicBezTo>
                  <a:pt x="36" y="59"/>
                  <a:pt x="37" y="58"/>
                  <a:pt x="37" y="56"/>
                </a:cubicBezTo>
                <a:cubicBezTo>
                  <a:pt x="38" y="53"/>
                  <a:pt x="37" y="51"/>
                  <a:pt x="36" y="50"/>
                </a:cubicBezTo>
                <a:cubicBezTo>
                  <a:pt x="35" y="48"/>
                  <a:pt x="33" y="47"/>
                  <a:pt x="31" y="46"/>
                </a:cubicBezTo>
                <a:cubicBezTo>
                  <a:pt x="29" y="46"/>
                  <a:pt x="27" y="46"/>
                  <a:pt x="25" y="47"/>
                </a:cubicBezTo>
                <a:cubicBezTo>
                  <a:pt x="23" y="48"/>
                  <a:pt x="21" y="48"/>
                  <a:pt x="19" y="47"/>
                </a:cubicBezTo>
                <a:cubicBezTo>
                  <a:pt x="16" y="47"/>
                  <a:pt x="13" y="45"/>
                  <a:pt x="11" y="42"/>
                </a:cubicBezTo>
                <a:cubicBezTo>
                  <a:pt x="9" y="39"/>
                  <a:pt x="8" y="36"/>
                  <a:pt x="9" y="33"/>
                </a:cubicBezTo>
                <a:cubicBezTo>
                  <a:pt x="10" y="29"/>
                  <a:pt x="11" y="27"/>
                  <a:pt x="14" y="24"/>
                </a:cubicBezTo>
                <a:cubicBezTo>
                  <a:pt x="17" y="22"/>
                  <a:pt x="20" y="22"/>
                  <a:pt x="24" y="22"/>
                </a:cubicBezTo>
                <a:cubicBezTo>
                  <a:pt x="29" y="23"/>
                  <a:pt x="32" y="25"/>
                  <a:pt x="32" y="28"/>
                </a:cubicBezTo>
                <a:cubicBezTo>
                  <a:pt x="32" y="31"/>
                  <a:pt x="34" y="34"/>
                  <a:pt x="36" y="37"/>
                </a:cubicBezTo>
                <a:cubicBezTo>
                  <a:pt x="38" y="39"/>
                  <a:pt x="39" y="40"/>
                  <a:pt x="42" y="40"/>
                </a:cubicBezTo>
                <a:cubicBezTo>
                  <a:pt x="44" y="40"/>
                  <a:pt x="46" y="40"/>
                  <a:pt x="47" y="38"/>
                </a:cubicBezTo>
                <a:cubicBezTo>
                  <a:pt x="49" y="37"/>
                  <a:pt x="50" y="35"/>
                  <a:pt x="50" y="33"/>
                </a:cubicBezTo>
                <a:cubicBezTo>
                  <a:pt x="50" y="31"/>
                  <a:pt x="50" y="29"/>
                  <a:pt x="48" y="27"/>
                </a:cubicBezTo>
                <a:cubicBezTo>
                  <a:pt x="47" y="26"/>
                  <a:pt x="46" y="24"/>
                  <a:pt x="44" y="24"/>
                </a:cubicBezTo>
                <a:cubicBezTo>
                  <a:pt x="42" y="23"/>
                  <a:pt x="40" y="22"/>
                  <a:pt x="39" y="20"/>
                </a:cubicBezTo>
                <a:cubicBezTo>
                  <a:pt x="37" y="18"/>
                  <a:pt x="36" y="15"/>
                  <a:pt x="36" y="11"/>
                </a:cubicBezTo>
                <a:cubicBezTo>
                  <a:pt x="37" y="8"/>
                  <a:pt x="38" y="5"/>
                  <a:pt x="41" y="3"/>
                </a:cubicBezTo>
                <a:cubicBezTo>
                  <a:pt x="43" y="0"/>
                  <a:pt x="46" y="0"/>
                  <a:pt x="50" y="0"/>
                </a:cubicBezTo>
                <a:cubicBezTo>
                  <a:pt x="54" y="0"/>
                  <a:pt x="56" y="1"/>
                  <a:pt x="59" y="4"/>
                </a:cubicBezTo>
                <a:cubicBezTo>
                  <a:pt x="62" y="8"/>
                  <a:pt x="63" y="12"/>
                  <a:pt x="61" y="14"/>
                </a:cubicBezTo>
                <a:cubicBezTo>
                  <a:pt x="59" y="17"/>
                  <a:pt x="58" y="20"/>
                  <a:pt x="58" y="24"/>
                </a:cubicBezTo>
                <a:cubicBezTo>
                  <a:pt x="58" y="26"/>
                  <a:pt x="59" y="28"/>
                  <a:pt x="61" y="29"/>
                </a:cubicBezTo>
                <a:cubicBezTo>
                  <a:pt x="62" y="31"/>
                  <a:pt x="64" y="31"/>
                  <a:pt x="66" y="31"/>
                </a:cubicBezTo>
                <a:cubicBezTo>
                  <a:pt x="69" y="31"/>
                  <a:pt x="70" y="31"/>
                  <a:pt x="72" y="29"/>
                </a:cubicBezTo>
                <a:cubicBezTo>
                  <a:pt x="74" y="28"/>
                  <a:pt x="74" y="26"/>
                  <a:pt x="74" y="24"/>
                </a:cubicBezTo>
                <a:cubicBezTo>
                  <a:pt x="74" y="22"/>
                  <a:pt x="74" y="20"/>
                  <a:pt x="73" y="18"/>
                </a:cubicBezTo>
                <a:cubicBezTo>
                  <a:pt x="72" y="16"/>
                  <a:pt x="71" y="14"/>
                  <a:pt x="71" y="12"/>
                </a:cubicBezTo>
                <a:cubicBezTo>
                  <a:pt x="71" y="9"/>
                  <a:pt x="73" y="6"/>
                  <a:pt x="75" y="3"/>
                </a:cubicBezTo>
                <a:cubicBezTo>
                  <a:pt x="77" y="1"/>
                  <a:pt x="80" y="0"/>
                  <a:pt x="84" y="0"/>
                </a:cubicBezTo>
                <a:cubicBezTo>
                  <a:pt x="88" y="0"/>
                  <a:pt x="91" y="1"/>
                  <a:pt x="93" y="3"/>
                </a:cubicBezTo>
                <a:cubicBezTo>
                  <a:pt x="96" y="6"/>
                  <a:pt x="97" y="9"/>
                  <a:pt x="97" y="12"/>
                </a:cubicBezTo>
                <a:cubicBezTo>
                  <a:pt x="97" y="18"/>
                  <a:pt x="95" y="21"/>
                  <a:pt x="92" y="22"/>
                </a:cubicBezTo>
                <a:cubicBezTo>
                  <a:pt x="89" y="23"/>
                  <a:pt x="87" y="24"/>
                  <a:pt x="84" y="27"/>
                </a:cubicBezTo>
                <a:cubicBezTo>
                  <a:pt x="83" y="29"/>
                  <a:pt x="82" y="31"/>
                  <a:pt x="82" y="33"/>
                </a:cubicBezTo>
                <a:cubicBezTo>
                  <a:pt x="83" y="35"/>
                  <a:pt x="84" y="37"/>
                  <a:pt x="85" y="39"/>
                </a:cubicBezTo>
                <a:cubicBezTo>
                  <a:pt x="87" y="40"/>
                  <a:pt x="89" y="41"/>
                  <a:pt x="91" y="40"/>
                </a:cubicBezTo>
                <a:cubicBezTo>
                  <a:pt x="93" y="40"/>
                  <a:pt x="95" y="39"/>
                  <a:pt x="96" y="37"/>
                </a:cubicBezTo>
                <a:cubicBezTo>
                  <a:pt x="98" y="36"/>
                  <a:pt x="98" y="34"/>
                  <a:pt x="99" y="32"/>
                </a:cubicBezTo>
                <a:cubicBezTo>
                  <a:pt x="99" y="31"/>
                  <a:pt x="100" y="29"/>
                  <a:pt x="101" y="27"/>
                </a:cubicBezTo>
                <a:cubicBezTo>
                  <a:pt x="103" y="25"/>
                  <a:pt x="106" y="23"/>
                  <a:pt x="110" y="23"/>
                </a:cubicBezTo>
                <a:cubicBezTo>
                  <a:pt x="113" y="22"/>
                  <a:pt x="116" y="23"/>
                  <a:pt x="119" y="26"/>
                </a:cubicBezTo>
                <a:cubicBezTo>
                  <a:pt x="122" y="28"/>
                  <a:pt x="123" y="31"/>
                  <a:pt x="124" y="34"/>
                </a:cubicBezTo>
                <a:cubicBezTo>
                  <a:pt x="124" y="38"/>
                  <a:pt x="123" y="41"/>
                  <a:pt x="121" y="44"/>
                </a:cubicBezTo>
                <a:cubicBezTo>
                  <a:pt x="117" y="48"/>
                  <a:pt x="114" y="50"/>
                  <a:pt x="111" y="48"/>
                </a:cubicBezTo>
                <a:cubicBezTo>
                  <a:pt x="108" y="46"/>
                  <a:pt x="105" y="46"/>
                  <a:pt x="102" y="47"/>
                </a:cubicBezTo>
                <a:cubicBezTo>
                  <a:pt x="96" y="48"/>
                  <a:pt x="94" y="51"/>
                  <a:pt x="95" y="56"/>
                </a:cubicBezTo>
                <a:cubicBezTo>
                  <a:pt x="96" y="61"/>
                  <a:pt x="99" y="63"/>
                  <a:pt x="104" y="62"/>
                </a:cubicBezTo>
                <a:cubicBezTo>
                  <a:pt x="106" y="62"/>
                  <a:pt x="108" y="61"/>
                  <a:pt x="109" y="60"/>
                </a:cubicBezTo>
                <a:cubicBezTo>
                  <a:pt x="111" y="59"/>
                  <a:pt x="112" y="58"/>
                  <a:pt x="114" y="58"/>
                </a:cubicBezTo>
                <a:cubicBezTo>
                  <a:pt x="118" y="57"/>
                  <a:pt x="121" y="58"/>
                  <a:pt x="124" y="60"/>
                </a:cubicBezTo>
                <a:cubicBezTo>
                  <a:pt x="127" y="62"/>
                  <a:pt x="129" y="65"/>
                  <a:pt x="129" y="68"/>
                </a:cubicBezTo>
                <a:cubicBezTo>
                  <a:pt x="130" y="71"/>
                  <a:pt x="129" y="75"/>
                  <a:pt x="127" y="78"/>
                </a:cubicBezTo>
                <a:cubicBezTo>
                  <a:pt x="125" y="81"/>
                  <a:pt x="122" y="82"/>
                  <a:pt x="119" y="83"/>
                </a:cubicBezTo>
                <a:cubicBezTo>
                  <a:pt x="113" y="84"/>
                  <a:pt x="110" y="83"/>
                  <a:pt x="109" y="80"/>
                </a:cubicBezTo>
                <a:cubicBezTo>
                  <a:pt x="108" y="77"/>
                  <a:pt x="106" y="75"/>
                  <a:pt x="102" y="73"/>
                </a:cubicBezTo>
                <a:cubicBezTo>
                  <a:pt x="100" y="72"/>
                  <a:pt x="98" y="72"/>
                  <a:pt x="96" y="72"/>
                </a:cubicBezTo>
                <a:cubicBezTo>
                  <a:pt x="94" y="73"/>
                  <a:pt x="92" y="74"/>
                  <a:pt x="91" y="76"/>
                </a:cubicBezTo>
                <a:cubicBezTo>
                  <a:pt x="90" y="78"/>
                  <a:pt x="90" y="80"/>
                  <a:pt x="91" y="82"/>
                </a:cubicBezTo>
                <a:cubicBezTo>
                  <a:pt x="91" y="84"/>
                  <a:pt x="92" y="86"/>
                  <a:pt x="94" y="87"/>
                </a:cubicBezTo>
                <a:cubicBezTo>
                  <a:pt x="96" y="88"/>
                  <a:pt x="98" y="88"/>
                  <a:pt x="100" y="88"/>
                </a:cubicBezTo>
                <a:cubicBezTo>
                  <a:pt x="101" y="88"/>
                  <a:pt x="103" y="88"/>
                  <a:pt x="105" y="89"/>
                </a:cubicBezTo>
                <a:cubicBezTo>
                  <a:pt x="108" y="91"/>
                  <a:pt x="110" y="94"/>
                  <a:pt x="111" y="97"/>
                </a:cubicBezTo>
                <a:cubicBezTo>
                  <a:pt x="112" y="101"/>
                  <a:pt x="112" y="104"/>
                  <a:pt x="110" y="107"/>
                </a:cubicBezTo>
                <a:cubicBezTo>
                  <a:pt x="108" y="110"/>
                  <a:pt x="106" y="112"/>
                  <a:pt x="102" y="113"/>
                </a:cubicBezTo>
                <a:cubicBezTo>
                  <a:pt x="99" y="114"/>
                  <a:pt x="95" y="113"/>
                  <a:pt x="92" y="112"/>
                </a:cubicBezTo>
                <a:cubicBezTo>
                  <a:pt x="88" y="109"/>
                  <a:pt x="86" y="106"/>
                  <a:pt x="87" y="103"/>
                </a:cubicBezTo>
                <a:cubicBezTo>
                  <a:pt x="88" y="100"/>
                  <a:pt x="87" y="97"/>
                  <a:pt x="86" y="93"/>
                </a:cubicBezTo>
                <a:cubicBezTo>
                  <a:pt x="85" y="91"/>
                  <a:pt x="84" y="90"/>
                  <a:pt x="82" y="89"/>
                </a:cubicBezTo>
                <a:cubicBezTo>
                  <a:pt x="80" y="88"/>
                  <a:pt x="78" y="88"/>
                  <a:pt x="76" y="89"/>
                </a:cubicBezTo>
                <a:cubicBezTo>
                  <a:pt x="74" y="89"/>
                  <a:pt x="72" y="91"/>
                  <a:pt x="71" y="93"/>
                </a:cubicBezTo>
                <a:cubicBezTo>
                  <a:pt x="71" y="95"/>
                  <a:pt x="71" y="97"/>
                  <a:pt x="71" y="99"/>
                </a:cubicBezTo>
                <a:cubicBezTo>
                  <a:pt x="72" y="100"/>
                  <a:pt x="73" y="102"/>
                  <a:pt x="74" y="103"/>
                </a:cubicBezTo>
                <a:cubicBezTo>
                  <a:pt x="76" y="104"/>
                  <a:pt x="77" y="106"/>
                  <a:pt x="78" y="108"/>
                </a:cubicBezTo>
                <a:cubicBezTo>
                  <a:pt x="79" y="111"/>
                  <a:pt x="79" y="114"/>
                  <a:pt x="77" y="118"/>
                </a:cubicBezTo>
                <a:cubicBezTo>
                  <a:pt x="76" y="121"/>
                  <a:pt x="73" y="123"/>
                  <a:pt x="70" y="124"/>
                </a:cubicBezTo>
                <a:cubicBezTo>
                  <a:pt x="67" y="125"/>
                  <a:pt x="64" y="125"/>
                  <a:pt x="61" y="124"/>
                </a:cubicBezTo>
                <a:cubicBezTo>
                  <a:pt x="57" y="122"/>
                  <a:pt x="55" y="120"/>
                  <a:pt x="54" y="117"/>
                </a:cubicBezTo>
                <a:cubicBezTo>
                  <a:pt x="52" y="111"/>
                  <a:pt x="52" y="108"/>
                  <a:pt x="55" y="106"/>
                </a:cubicBezTo>
                <a:cubicBezTo>
                  <a:pt x="57" y="105"/>
                  <a:pt x="59" y="102"/>
                  <a:pt x="60" y="99"/>
                </a:cubicBezTo>
                <a:cubicBezTo>
                  <a:pt x="61" y="97"/>
                  <a:pt x="61" y="95"/>
                  <a:pt x="60" y="93"/>
                </a:cubicBezTo>
                <a:cubicBezTo>
                  <a:pt x="59" y="91"/>
                  <a:pt x="58" y="89"/>
                  <a:pt x="56" y="88"/>
                </a:cubicBezTo>
                <a:cubicBezTo>
                  <a:pt x="54" y="88"/>
                  <a:pt x="52" y="88"/>
                  <a:pt x="50" y="89"/>
                </a:cubicBezTo>
                <a:cubicBezTo>
                  <a:pt x="48" y="90"/>
                  <a:pt x="46" y="91"/>
                  <a:pt x="46" y="93"/>
                </a:cubicBezTo>
                <a:cubicBezTo>
                  <a:pt x="45" y="95"/>
                  <a:pt x="45" y="97"/>
                  <a:pt x="45" y="99"/>
                </a:cubicBezTo>
                <a:cubicBezTo>
                  <a:pt x="45" y="100"/>
                  <a:pt x="45" y="102"/>
                  <a:pt x="45" y="104"/>
                </a:cubicBezTo>
                <a:cubicBezTo>
                  <a:pt x="43" y="107"/>
                  <a:pt x="41" y="110"/>
                  <a:pt x="38" y="111"/>
                </a:cubicBezTo>
                <a:cubicBezTo>
                  <a:pt x="35" y="113"/>
                  <a:pt x="32" y="113"/>
                  <a:pt x="28" y="112"/>
                </a:cubicBezTo>
                <a:cubicBezTo>
                  <a:pt x="22" y="110"/>
                  <a:pt x="19" y="105"/>
                  <a:pt x="20" y="98"/>
                </a:cubicBezTo>
                <a:cubicBezTo>
                  <a:pt x="21" y="91"/>
                  <a:pt x="26" y="87"/>
                  <a:pt x="34" y="87"/>
                </a:cubicBezTo>
                <a:cubicBezTo>
                  <a:pt x="34" y="87"/>
                  <a:pt x="35" y="87"/>
                  <a:pt x="36" y="87"/>
                </a:cubicBezTo>
                <a:cubicBezTo>
                  <a:pt x="36" y="87"/>
                  <a:pt x="37" y="87"/>
                  <a:pt x="38" y="86"/>
                </a:cubicBezTo>
                <a:cubicBezTo>
                  <a:pt x="43" y="83"/>
                  <a:pt x="44" y="79"/>
                  <a:pt x="39" y="74"/>
                </a:cubicBezTo>
                <a:cubicBezTo>
                  <a:pt x="35" y="69"/>
                  <a:pt x="31" y="69"/>
                  <a:pt x="26" y="76"/>
                </a:cubicBezTo>
                <a:cubicBezTo>
                  <a:pt x="20" y="85"/>
                  <a:pt x="13" y="86"/>
                  <a:pt x="6" y="78"/>
                </a:cubicBezTo>
                <a:cubicBezTo>
                  <a:pt x="0" y="70"/>
                  <a:pt x="1" y="63"/>
                  <a:pt x="9" y="58"/>
                </a:cubicBezTo>
                <a:cubicBezTo>
                  <a:pt x="14" y="56"/>
                  <a:pt x="17" y="55"/>
                  <a:pt x="19" y="57"/>
                </a:cubicBezTo>
                <a:close/>
              </a:path>
            </a:pathLst>
          </a:custGeom>
          <a:solidFill>
            <a:srgbClr val="FFCC99">
              <a:alpha val="50195"/>
            </a:srgbClr>
          </a:solidFill>
          <a:ln>
            <a:noFill/>
          </a:ln>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7175" name="图片 8" descr="课件标题图1.jpg"/>
          <p:cNvPicPr>
            <a:picLocks noChangeAspect="1"/>
          </p:cNvPicPr>
          <p:nvPr/>
        </p:nvPicPr>
        <p:blipFill>
          <a:blip r:embed="rId12"/>
          <a:stretch>
            <a:fillRect/>
          </a:stretch>
        </p:blipFill>
        <p:spPr>
          <a:xfrm>
            <a:off x="0" y="0"/>
            <a:ext cx="9144000" cy="54927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Lst>
  <p:hf sldNum="0" hdr="0" ftr="0" dt="0"/>
  <p:txStyles>
    <p:titleStyle>
      <a:lvl1pPr algn="l" rtl="0" fontAlgn="base" latinLnBrk="1">
        <a:spcBef>
          <a:spcPct val="0"/>
        </a:spcBef>
        <a:spcAft>
          <a:spcPct val="0"/>
        </a:spcAft>
        <a:defRPr sz="3200">
          <a:solidFill>
            <a:srgbClr val="0070C0"/>
          </a:solidFill>
          <a:latin typeface="+mj-lt"/>
          <a:ea typeface="+mj-ea"/>
          <a:cs typeface="-소망B"/>
        </a:defRPr>
      </a:lvl1pPr>
      <a:lvl2pPr algn="l" rtl="0" fontAlgn="base" latinLnBrk="1">
        <a:spcBef>
          <a:spcPct val="0"/>
        </a:spcBef>
        <a:spcAft>
          <a:spcPct val="0"/>
        </a:spcAft>
        <a:defRPr sz="3200">
          <a:solidFill>
            <a:srgbClr val="0070C0"/>
          </a:solidFill>
          <a:latin typeface="-소망B" pitchFamily="18" charset="-127"/>
          <a:ea typeface="-소망B" pitchFamily="18" charset="-127"/>
          <a:cs typeface="-소망B"/>
        </a:defRPr>
      </a:lvl2pPr>
      <a:lvl3pPr algn="l" rtl="0" fontAlgn="base" latinLnBrk="1">
        <a:spcBef>
          <a:spcPct val="0"/>
        </a:spcBef>
        <a:spcAft>
          <a:spcPct val="0"/>
        </a:spcAft>
        <a:defRPr sz="3200">
          <a:solidFill>
            <a:srgbClr val="0070C0"/>
          </a:solidFill>
          <a:latin typeface="-소망B" pitchFamily="18" charset="-127"/>
          <a:ea typeface="-소망B" pitchFamily="18" charset="-127"/>
          <a:cs typeface="-소망B"/>
        </a:defRPr>
      </a:lvl3pPr>
      <a:lvl4pPr algn="l" rtl="0" fontAlgn="base" latinLnBrk="1">
        <a:spcBef>
          <a:spcPct val="0"/>
        </a:spcBef>
        <a:spcAft>
          <a:spcPct val="0"/>
        </a:spcAft>
        <a:defRPr sz="3200">
          <a:solidFill>
            <a:srgbClr val="0070C0"/>
          </a:solidFill>
          <a:latin typeface="-소망B" pitchFamily="18" charset="-127"/>
          <a:ea typeface="-소망B" pitchFamily="18" charset="-127"/>
          <a:cs typeface="-소망B"/>
        </a:defRPr>
      </a:lvl4pPr>
      <a:lvl5pPr algn="l" rtl="0" fontAlgn="base" latinLnBrk="1">
        <a:spcBef>
          <a:spcPct val="0"/>
        </a:spcBef>
        <a:spcAft>
          <a:spcPct val="0"/>
        </a:spcAft>
        <a:defRPr sz="3200">
          <a:solidFill>
            <a:srgbClr val="0070C0"/>
          </a:solidFill>
          <a:latin typeface="-소망B" pitchFamily="18" charset="-127"/>
          <a:ea typeface="-소망B" pitchFamily="18" charset="-127"/>
          <a:cs typeface="-소망B"/>
        </a:defRPr>
      </a:lvl5pPr>
      <a:lvl6pPr marL="4572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6pPr>
      <a:lvl7pPr marL="9144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7pPr>
      <a:lvl8pPr marL="13716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8pPr>
      <a:lvl9pPr marL="18288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9pPr>
    </p:titleStyle>
    <p:bodyStyle>
      <a:lvl1pPr marL="342900" indent="-342900" algn="l" rtl="0" fontAlgn="base" latinLnBrk="1">
        <a:spcBef>
          <a:spcPct val="20000"/>
        </a:spcBef>
        <a:spcAft>
          <a:spcPct val="0"/>
        </a:spcAft>
        <a:buChar char="•"/>
        <a:defRPr sz="2200">
          <a:solidFill>
            <a:srgbClr val="0070C0"/>
          </a:solidFill>
          <a:latin typeface="+mn-lt"/>
          <a:ea typeface="+mn-ea"/>
          <a:cs typeface="-소망M"/>
        </a:defRPr>
      </a:lvl1pPr>
      <a:lvl2pPr marL="742950" indent="-285750" algn="l" rtl="0" fontAlgn="base" latinLnBrk="1">
        <a:spcBef>
          <a:spcPct val="20000"/>
        </a:spcBef>
        <a:spcAft>
          <a:spcPct val="0"/>
        </a:spcAft>
        <a:buChar char="•"/>
        <a:defRPr sz="2000">
          <a:solidFill>
            <a:srgbClr val="0070C0"/>
          </a:solidFill>
          <a:latin typeface="+mn-lt"/>
          <a:ea typeface="+mn-ea"/>
          <a:cs typeface="-소망M"/>
        </a:defRPr>
      </a:lvl2pPr>
      <a:lvl3pPr marL="1143000" indent="-228600" algn="l" rtl="0" fontAlgn="base" latinLnBrk="1">
        <a:spcBef>
          <a:spcPct val="20000"/>
        </a:spcBef>
        <a:spcAft>
          <a:spcPct val="0"/>
        </a:spcAft>
        <a:buChar char="•"/>
        <a:defRPr sz="2400">
          <a:solidFill>
            <a:srgbClr val="0070C0"/>
          </a:solidFill>
          <a:latin typeface="+mn-lt"/>
          <a:ea typeface="+mn-ea"/>
          <a:cs typeface="-소망M"/>
        </a:defRPr>
      </a:lvl3pPr>
      <a:lvl4pPr marL="1600200" indent="-228600" algn="l" rtl="0" fontAlgn="base" latinLnBrk="1">
        <a:spcBef>
          <a:spcPct val="20000"/>
        </a:spcBef>
        <a:spcAft>
          <a:spcPct val="0"/>
        </a:spcAft>
        <a:buChar char="•"/>
        <a:defRPr sz="1600">
          <a:solidFill>
            <a:srgbClr val="0070C0"/>
          </a:solidFill>
          <a:latin typeface="+mn-lt"/>
          <a:ea typeface="+mn-ea"/>
          <a:cs typeface="-소망M"/>
        </a:defRPr>
      </a:lvl4pPr>
      <a:lvl5pPr marL="2057400" indent="-228600" algn="l" rtl="0" fontAlgn="base" latinLnBrk="1">
        <a:spcBef>
          <a:spcPct val="20000"/>
        </a:spcBef>
        <a:spcAft>
          <a:spcPct val="0"/>
        </a:spcAft>
        <a:buChar char="•"/>
        <a:defRPr sz="1400">
          <a:solidFill>
            <a:srgbClr val="0070C0"/>
          </a:solidFill>
          <a:latin typeface="+mn-lt"/>
          <a:ea typeface="+mn-ea"/>
          <a:cs typeface="-소망M"/>
        </a:defRPr>
      </a:lvl5pPr>
      <a:lvl6pPr marL="2514600" indent="-228600" algn="l" rtl="0" eaLnBrk="1" fontAlgn="base" latinLnBrk="1" hangingPunct="1">
        <a:spcBef>
          <a:spcPct val="20000"/>
        </a:spcBef>
        <a:spcAft>
          <a:spcPct val="0"/>
        </a:spcAft>
        <a:buChar char="•"/>
        <a:defRPr kumimoji="1" sz="1400">
          <a:solidFill>
            <a:schemeClr val="tx1"/>
          </a:solidFill>
          <a:latin typeface="+mn-lt"/>
          <a:ea typeface="+mn-ea"/>
        </a:defRPr>
      </a:lvl6pPr>
      <a:lvl7pPr marL="2971800" indent="-228600" algn="l" rtl="0" eaLnBrk="1" fontAlgn="base" latinLnBrk="1" hangingPunct="1">
        <a:spcBef>
          <a:spcPct val="20000"/>
        </a:spcBef>
        <a:spcAft>
          <a:spcPct val="0"/>
        </a:spcAft>
        <a:buChar char="•"/>
        <a:defRPr kumimoji="1" sz="1400">
          <a:solidFill>
            <a:schemeClr val="tx1"/>
          </a:solidFill>
          <a:latin typeface="+mn-lt"/>
          <a:ea typeface="+mn-ea"/>
        </a:defRPr>
      </a:lvl7pPr>
      <a:lvl8pPr marL="3429000" indent="-228600" algn="l" rtl="0" eaLnBrk="1" fontAlgn="base" latinLnBrk="1" hangingPunct="1">
        <a:spcBef>
          <a:spcPct val="20000"/>
        </a:spcBef>
        <a:spcAft>
          <a:spcPct val="0"/>
        </a:spcAft>
        <a:buChar char="•"/>
        <a:defRPr kumimoji="1" sz="1400">
          <a:solidFill>
            <a:schemeClr val="tx1"/>
          </a:solidFill>
          <a:latin typeface="+mn-lt"/>
          <a:ea typeface="+mn-ea"/>
        </a:defRPr>
      </a:lvl8pPr>
      <a:lvl9pPr marL="3886200" indent="-228600" algn="l" rtl="0" eaLnBrk="1" fontAlgn="base" latinLnBrk="1" hangingPunct="1">
        <a:spcBef>
          <a:spcPct val="20000"/>
        </a:spcBef>
        <a:spcAft>
          <a:spcPct val="0"/>
        </a:spcAft>
        <a:buChar char="•"/>
        <a:defRPr kumimoji="1" sz="14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2" name="Picture 2"/>
          <p:cNvPicPr/>
          <p:nvPr/>
        </p:nvPicPr>
        <p:blipFill>
          <a:blip r:embed="rId11"/>
          <a:stretch>
            <a:fillRect/>
          </a:stretch>
        </p:blipFill>
        <p:spPr>
          <a:xfrm>
            <a:off x="-14287" y="0"/>
            <a:ext cx="9183687" cy="6873875"/>
          </a:xfrm>
          <a:prstGeom prst="rect">
            <a:avLst/>
          </a:prstGeom>
          <a:noFill/>
          <a:ln w="9525">
            <a:noFill/>
          </a:ln>
        </p:spPr>
      </p:pic>
      <p:sp>
        <p:nvSpPr>
          <p:cNvPr id="1029" name="Rectangle 5"/>
          <p:cNvSpPr>
            <a:spLocks noGrp="1" noChangeArrowheads="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eaLnBrk="0" hangingPunct="0">
              <a:buFont typeface="Arial" panose="020B0604020202020204" pitchFamily="34" charset="0"/>
              <a:buNone/>
              <a:defRPr sz="1400"/>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0" name="Rectangle 6"/>
          <p:cNvSpPr>
            <a:spLocks noGrp="1" noChangeArrowheads="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lgn="ctr" eaLnBrk="0" hangingPunct="0">
              <a:buFont typeface="Arial" panose="020B0604020202020204" pitchFamily="34" charset="0"/>
              <a:buNone/>
              <a:defRPr sz="1400"/>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1" name="Rectangle 7"/>
          <p:cNvSpPr>
            <a:spLocks noGrp="1" noChangeArrowheads="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lgn="r">
              <a:defRPr sz="1400" noProof="1"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2" name="Freeform 8"/>
          <p:cNvSpPr>
            <a:spLocks noChangeArrowheads="1"/>
          </p:cNvSpPr>
          <p:nvPr/>
        </p:nvSpPr>
        <p:spPr bwMode="auto">
          <a:xfrm>
            <a:off x="2990850" y="571500"/>
            <a:ext cx="304800" cy="293688"/>
          </a:xfrm>
          <a:custGeom>
            <a:avLst/>
            <a:gdLst>
              <a:gd name="T0" fmla="*/ 28 w 130"/>
              <a:gd name="T1" fmla="*/ 62 h 125"/>
              <a:gd name="T2" fmla="*/ 37 w 130"/>
              <a:gd name="T3" fmla="*/ 56 h 125"/>
              <a:gd name="T4" fmla="*/ 31 w 130"/>
              <a:gd name="T5" fmla="*/ 46 h 125"/>
              <a:gd name="T6" fmla="*/ 19 w 130"/>
              <a:gd name="T7" fmla="*/ 47 h 125"/>
              <a:gd name="T8" fmla="*/ 9 w 130"/>
              <a:gd name="T9" fmla="*/ 33 h 125"/>
              <a:gd name="T10" fmla="*/ 24 w 130"/>
              <a:gd name="T11" fmla="*/ 22 h 125"/>
              <a:gd name="T12" fmla="*/ 36 w 130"/>
              <a:gd name="T13" fmla="*/ 37 h 125"/>
              <a:gd name="T14" fmla="*/ 47 w 130"/>
              <a:gd name="T15" fmla="*/ 38 h 125"/>
              <a:gd name="T16" fmla="*/ 48 w 130"/>
              <a:gd name="T17" fmla="*/ 27 h 125"/>
              <a:gd name="T18" fmla="*/ 39 w 130"/>
              <a:gd name="T19" fmla="*/ 20 h 125"/>
              <a:gd name="T20" fmla="*/ 41 w 130"/>
              <a:gd name="T21" fmla="*/ 3 h 125"/>
              <a:gd name="T22" fmla="*/ 59 w 130"/>
              <a:gd name="T23" fmla="*/ 4 h 125"/>
              <a:gd name="T24" fmla="*/ 58 w 130"/>
              <a:gd name="T25" fmla="*/ 24 h 125"/>
              <a:gd name="T26" fmla="*/ 66 w 130"/>
              <a:gd name="T27" fmla="*/ 31 h 125"/>
              <a:gd name="T28" fmla="*/ 74 w 130"/>
              <a:gd name="T29" fmla="*/ 24 h 125"/>
              <a:gd name="T30" fmla="*/ 71 w 130"/>
              <a:gd name="T31" fmla="*/ 12 h 125"/>
              <a:gd name="T32" fmla="*/ 84 w 130"/>
              <a:gd name="T33" fmla="*/ 0 h 125"/>
              <a:gd name="T34" fmla="*/ 97 w 130"/>
              <a:gd name="T35" fmla="*/ 12 h 125"/>
              <a:gd name="T36" fmla="*/ 84 w 130"/>
              <a:gd name="T37" fmla="*/ 27 h 125"/>
              <a:gd name="T38" fmla="*/ 85 w 130"/>
              <a:gd name="T39" fmla="*/ 39 h 125"/>
              <a:gd name="T40" fmla="*/ 96 w 130"/>
              <a:gd name="T41" fmla="*/ 37 h 125"/>
              <a:gd name="T42" fmla="*/ 101 w 130"/>
              <a:gd name="T43" fmla="*/ 27 h 125"/>
              <a:gd name="T44" fmla="*/ 119 w 130"/>
              <a:gd name="T45" fmla="*/ 26 h 125"/>
              <a:gd name="T46" fmla="*/ 121 w 130"/>
              <a:gd name="T47" fmla="*/ 44 h 125"/>
              <a:gd name="T48" fmla="*/ 102 w 130"/>
              <a:gd name="T49" fmla="*/ 47 h 125"/>
              <a:gd name="T50" fmla="*/ 104 w 130"/>
              <a:gd name="T51" fmla="*/ 62 h 125"/>
              <a:gd name="T52" fmla="*/ 114 w 130"/>
              <a:gd name="T53" fmla="*/ 58 h 125"/>
              <a:gd name="T54" fmla="*/ 129 w 130"/>
              <a:gd name="T55" fmla="*/ 68 h 125"/>
              <a:gd name="T56" fmla="*/ 119 w 130"/>
              <a:gd name="T57" fmla="*/ 83 h 125"/>
              <a:gd name="T58" fmla="*/ 102 w 130"/>
              <a:gd name="T59" fmla="*/ 73 h 125"/>
              <a:gd name="T60" fmla="*/ 91 w 130"/>
              <a:gd name="T61" fmla="*/ 76 h 125"/>
              <a:gd name="T62" fmla="*/ 94 w 130"/>
              <a:gd name="T63" fmla="*/ 87 h 125"/>
              <a:gd name="T64" fmla="*/ 105 w 130"/>
              <a:gd name="T65" fmla="*/ 89 h 125"/>
              <a:gd name="T66" fmla="*/ 110 w 130"/>
              <a:gd name="T67" fmla="*/ 107 h 125"/>
              <a:gd name="T68" fmla="*/ 92 w 130"/>
              <a:gd name="T69" fmla="*/ 112 h 125"/>
              <a:gd name="T70" fmla="*/ 86 w 130"/>
              <a:gd name="T71" fmla="*/ 93 h 125"/>
              <a:gd name="T72" fmla="*/ 76 w 130"/>
              <a:gd name="T73" fmla="*/ 89 h 125"/>
              <a:gd name="T74" fmla="*/ 71 w 130"/>
              <a:gd name="T75" fmla="*/ 99 h 125"/>
              <a:gd name="T76" fmla="*/ 78 w 130"/>
              <a:gd name="T77" fmla="*/ 108 h 125"/>
              <a:gd name="T78" fmla="*/ 70 w 130"/>
              <a:gd name="T79" fmla="*/ 124 h 125"/>
              <a:gd name="T80" fmla="*/ 54 w 130"/>
              <a:gd name="T81" fmla="*/ 117 h 125"/>
              <a:gd name="T82" fmla="*/ 60 w 130"/>
              <a:gd name="T83" fmla="*/ 99 h 125"/>
              <a:gd name="T84" fmla="*/ 56 w 130"/>
              <a:gd name="T85" fmla="*/ 88 h 125"/>
              <a:gd name="T86" fmla="*/ 46 w 130"/>
              <a:gd name="T87" fmla="*/ 93 h 125"/>
              <a:gd name="T88" fmla="*/ 45 w 130"/>
              <a:gd name="T89" fmla="*/ 104 h 125"/>
              <a:gd name="T90" fmla="*/ 28 w 130"/>
              <a:gd name="T91" fmla="*/ 112 h 125"/>
              <a:gd name="T92" fmla="*/ 34 w 130"/>
              <a:gd name="T93" fmla="*/ 87 h 125"/>
              <a:gd name="T94" fmla="*/ 38 w 130"/>
              <a:gd name="T95" fmla="*/ 86 h 125"/>
              <a:gd name="T96" fmla="*/ 26 w 130"/>
              <a:gd name="T97" fmla="*/ 76 h 125"/>
              <a:gd name="T98" fmla="*/ 9 w 130"/>
              <a:gd name="T99" fmla="*/ 5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0" h="125">
                <a:moveTo>
                  <a:pt x="19" y="57"/>
                </a:moveTo>
                <a:cubicBezTo>
                  <a:pt x="21" y="60"/>
                  <a:pt x="24" y="61"/>
                  <a:pt x="28" y="62"/>
                </a:cubicBezTo>
                <a:cubicBezTo>
                  <a:pt x="30" y="62"/>
                  <a:pt x="32" y="62"/>
                  <a:pt x="34" y="61"/>
                </a:cubicBezTo>
                <a:cubicBezTo>
                  <a:pt x="36" y="59"/>
                  <a:pt x="37" y="58"/>
                  <a:pt x="37" y="56"/>
                </a:cubicBezTo>
                <a:cubicBezTo>
                  <a:pt x="38" y="53"/>
                  <a:pt x="37" y="51"/>
                  <a:pt x="36" y="50"/>
                </a:cubicBezTo>
                <a:cubicBezTo>
                  <a:pt x="35" y="48"/>
                  <a:pt x="33" y="47"/>
                  <a:pt x="31" y="46"/>
                </a:cubicBezTo>
                <a:cubicBezTo>
                  <a:pt x="29" y="46"/>
                  <a:pt x="27" y="46"/>
                  <a:pt x="25" y="47"/>
                </a:cubicBezTo>
                <a:cubicBezTo>
                  <a:pt x="23" y="48"/>
                  <a:pt x="21" y="48"/>
                  <a:pt x="19" y="47"/>
                </a:cubicBezTo>
                <a:cubicBezTo>
                  <a:pt x="16" y="47"/>
                  <a:pt x="13" y="45"/>
                  <a:pt x="11" y="42"/>
                </a:cubicBezTo>
                <a:cubicBezTo>
                  <a:pt x="9" y="39"/>
                  <a:pt x="8" y="36"/>
                  <a:pt x="9" y="33"/>
                </a:cubicBezTo>
                <a:cubicBezTo>
                  <a:pt x="10" y="29"/>
                  <a:pt x="11" y="27"/>
                  <a:pt x="14" y="24"/>
                </a:cubicBezTo>
                <a:cubicBezTo>
                  <a:pt x="17" y="22"/>
                  <a:pt x="20" y="22"/>
                  <a:pt x="24" y="22"/>
                </a:cubicBezTo>
                <a:cubicBezTo>
                  <a:pt x="29" y="23"/>
                  <a:pt x="32" y="25"/>
                  <a:pt x="32" y="28"/>
                </a:cubicBezTo>
                <a:cubicBezTo>
                  <a:pt x="32" y="31"/>
                  <a:pt x="34" y="34"/>
                  <a:pt x="36" y="37"/>
                </a:cubicBezTo>
                <a:cubicBezTo>
                  <a:pt x="38" y="39"/>
                  <a:pt x="39" y="40"/>
                  <a:pt x="42" y="40"/>
                </a:cubicBezTo>
                <a:cubicBezTo>
                  <a:pt x="44" y="40"/>
                  <a:pt x="46" y="40"/>
                  <a:pt x="47" y="38"/>
                </a:cubicBezTo>
                <a:cubicBezTo>
                  <a:pt x="49" y="37"/>
                  <a:pt x="50" y="35"/>
                  <a:pt x="50" y="33"/>
                </a:cubicBezTo>
                <a:cubicBezTo>
                  <a:pt x="50" y="31"/>
                  <a:pt x="50" y="29"/>
                  <a:pt x="48" y="27"/>
                </a:cubicBezTo>
                <a:cubicBezTo>
                  <a:pt x="47" y="26"/>
                  <a:pt x="46" y="24"/>
                  <a:pt x="44" y="24"/>
                </a:cubicBezTo>
                <a:cubicBezTo>
                  <a:pt x="42" y="23"/>
                  <a:pt x="40" y="22"/>
                  <a:pt x="39" y="20"/>
                </a:cubicBezTo>
                <a:cubicBezTo>
                  <a:pt x="37" y="18"/>
                  <a:pt x="36" y="15"/>
                  <a:pt x="36" y="11"/>
                </a:cubicBezTo>
                <a:cubicBezTo>
                  <a:pt x="37" y="8"/>
                  <a:pt x="38" y="5"/>
                  <a:pt x="41" y="3"/>
                </a:cubicBezTo>
                <a:cubicBezTo>
                  <a:pt x="43" y="0"/>
                  <a:pt x="46" y="0"/>
                  <a:pt x="50" y="0"/>
                </a:cubicBezTo>
                <a:cubicBezTo>
                  <a:pt x="54" y="0"/>
                  <a:pt x="56" y="1"/>
                  <a:pt x="59" y="4"/>
                </a:cubicBezTo>
                <a:cubicBezTo>
                  <a:pt x="62" y="8"/>
                  <a:pt x="63" y="12"/>
                  <a:pt x="61" y="14"/>
                </a:cubicBezTo>
                <a:cubicBezTo>
                  <a:pt x="59" y="17"/>
                  <a:pt x="58" y="20"/>
                  <a:pt x="58" y="24"/>
                </a:cubicBezTo>
                <a:cubicBezTo>
                  <a:pt x="58" y="26"/>
                  <a:pt x="59" y="28"/>
                  <a:pt x="61" y="29"/>
                </a:cubicBezTo>
                <a:cubicBezTo>
                  <a:pt x="62" y="31"/>
                  <a:pt x="64" y="31"/>
                  <a:pt x="66" y="31"/>
                </a:cubicBezTo>
                <a:cubicBezTo>
                  <a:pt x="69" y="31"/>
                  <a:pt x="70" y="31"/>
                  <a:pt x="72" y="29"/>
                </a:cubicBezTo>
                <a:cubicBezTo>
                  <a:pt x="74" y="28"/>
                  <a:pt x="74" y="26"/>
                  <a:pt x="74" y="24"/>
                </a:cubicBezTo>
                <a:cubicBezTo>
                  <a:pt x="74" y="22"/>
                  <a:pt x="74" y="20"/>
                  <a:pt x="73" y="18"/>
                </a:cubicBezTo>
                <a:cubicBezTo>
                  <a:pt x="72" y="16"/>
                  <a:pt x="71" y="14"/>
                  <a:pt x="71" y="12"/>
                </a:cubicBezTo>
                <a:cubicBezTo>
                  <a:pt x="71" y="9"/>
                  <a:pt x="73" y="6"/>
                  <a:pt x="75" y="3"/>
                </a:cubicBezTo>
                <a:cubicBezTo>
                  <a:pt x="77" y="1"/>
                  <a:pt x="80" y="0"/>
                  <a:pt x="84" y="0"/>
                </a:cubicBezTo>
                <a:cubicBezTo>
                  <a:pt x="88" y="0"/>
                  <a:pt x="91" y="1"/>
                  <a:pt x="93" y="3"/>
                </a:cubicBezTo>
                <a:cubicBezTo>
                  <a:pt x="96" y="6"/>
                  <a:pt x="97" y="9"/>
                  <a:pt x="97" y="12"/>
                </a:cubicBezTo>
                <a:cubicBezTo>
                  <a:pt x="97" y="18"/>
                  <a:pt x="95" y="21"/>
                  <a:pt x="92" y="22"/>
                </a:cubicBezTo>
                <a:cubicBezTo>
                  <a:pt x="89" y="23"/>
                  <a:pt x="87" y="24"/>
                  <a:pt x="84" y="27"/>
                </a:cubicBezTo>
                <a:cubicBezTo>
                  <a:pt x="83" y="29"/>
                  <a:pt x="82" y="31"/>
                  <a:pt x="82" y="33"/>
                </a:cubicBezTo>
                <a:cubicBezTo>
                  <a:pt x="83" y="35"/>
                  <a:pt x="84" y="37"/>
                  <a:pt x="85" y="39"/>
                </a:cubicBezTo>
                <a:cubicBezTo>
                  <a:pt x="87" y="40"/>
                  <a:pt x="89" y="41"/>
                  <a:pt x="91" y="40"/>
                </a:cubicBezTo>
                <a:cubicBezTo>
                  <a:pt x="93" y="40"/>
                  <a:pt x="95" y="39"/>
                  <a:pt x="96" y="37"/>
                </a:cubicBezTo>
                <a:cubicBezTo>
                  <a:pt x="98" y="36"/>
                  <a:pt x="98" y="34"/>
                  <a:pt x="99" y="32"/>
                </a:cubicBezTo>
                <a:cubicBezTo>
                  <a:pt x="99" y="31"/>
                  <a:pt x="100" y="29"/>
                  <a:pt x="101" y="27"/>
                </a:cubicBezTo>
                <a:cubicBezTo>
                  <a:pt x="103" y="25"/>
                  <a:pt x="106" y="23"/>
                  <a:pt x="110" y="23"/>
                </a:cubicBezTo>
                <a:cubicBezTo>
                  <a:pt x="113" y="22"/>
                  <a:pt x="116" y="23"/>
                  <a:pt x="119" y="26"/>
                </a:cubicBezTo>
                <a:cubicBezTo>
                  <a:pt x="122" y="28"/>
                  <a:pt x="123" y="31"/>
                  <a:pt x="124" y="34"/>
                </a:cubicBezTo>
                <a:cubicBezTo>
                  <a:pt x="124" y="38"/>
                  <a:pt x="123" y="41"/>
                  <a:pt x="121" y="44"/>
                </a:cubicBezTo>
                <a:cubicBezTo>
                  <a:pt x="117" y="48"/>
                  <a:pt x="114" y="50"/>
                  <a:pt x="111" y="48"/>
                </a:cubicBezTo>
                <a:cubicBezTo>
                  <a:pt x="108" y="46"/>
                  <a:pt x="105" y="46"/>
                  <a:pt x="102" y="47"/>
                </a:cubicBezTo>
                <a:cubicBezTo>
                  <a:pt x="96" y="48"/>
                  <a:pt x="94" y="51"/>
                  <a:pt x="95" y="56"/>
                </a:cubicBezTo>
                <a:cubicBezTo>
                  <a:pt x="96" y="61"/>
                  <a:pt x="99" y="63"/>
                  <a:pt x="104" y="62"/>
                </a:cubicBezTo>
                <a:cubicBezTo>
                  <a:pt x="106" y="62"/>
                  <a:pt x="108" y="61"/>
                  <a:pt x="109" y="60"/>
                </a:cubicBezTo>
                <a:cubicBezTo>
                  <a:pt x="111" y="59"/>
                  <a:pt x="112" y="58"/>
                  <a:pt x="114" y="58"/>
                </a:cubicBezTo>
                <a:cubicBezTo>
                  <a:pt x="118" y="57"/>
                  <a:pt x="121" y="58"/>
                  <a:pt x="124" y="60"/>
                </a:cubicBezTo>
                <a:cubicBezTo>
                  <a:pt x="127" y="62"/>
                  <a:pt x="129" y="65"/>
                  <a:pt x="129" y="68"/>
                </a:cubicBezTo>
                <a:cubicBezTo>
                  <a:pt x="130" y="71"/>
                  <a:pt x="129" y="75"/>
                  <a:pt x="127" y="78"/>
                </a:cubicBezTo>
                <a:cubicBezTo>
                  <a:pt x="125" y="81"/>
                  <a:pt x="122" y="82"/>
                  <a:pt x="119" y="83"/>
                </a:cubicBezTo>
                <a:cubicBezTo>
                  <a:pt x="113" y="84"/>
                  <a:pt x="110" y="83"/>
                  <a:pt x="109" y="80"/>
                </a:cubicBezTo>
                <a:cubicBezTo>
                  <a:pt x="108" y="77"/>
                  <a:pt x="106" y="75"/>
                  <a:pt x="102" y="73"/>
                </a:cubicBezTo>
                <a:cubicBezTo>
                  <a:pt x="100" y="72"/>
                  <a:pt x="98" y="72"/>
                  <a:pt x="96" y="72"/>
                </a:cubicBezTo>
                <a:cubicBezTo>
                  <a:pt x="94" y="73"/>
                  <a:pt x="92" y="74"/>
                  <a:pt x="91" y="76"/>
                </a:cubicBezTo>
                <a:cubicBezTo>
                  <a:pt x="90" y="78"/>
                  <a:pt x="90" y="80"/>
                  <a:pt x="91" y="82"/>
                </a:cubicBezTo>
                <a:cubicBezTo>
                  <a:pt x="91" y="84"/>
                  <a:pt x="92" y="86"/>
                  <a:pt x="94" y="87"/>
                </a:cubicBezTo>
                <a:cubicBezTo>
                  <a:pt x="96" y="88"/>
                  <a:pt x="98" y="88"/>
                  <a:pt x="100" y="88"/>
                </a:cubicBezTo>
                <a:cubicBezTo>
                  <a:pt x="101" y="88"/>
                  <a:pt x="103" y="88"/>
                  <a:pt x="105" y="89"/>
                </a:cubicBezTo>
                <a:cubicBezTo>
                  <a:pt x="108" y="91"/>
                  <a:pt x="110" y="94"/>
                  <a:pt x="111" y="97"/>
                </a:cubicBezTo>
                <a:cubicBezTo>
                  <a:pt x="112" y="101"/>
                  <a:pt x="112" y="104"/>
                  <a:pt x="110" y="107"/>
                </a:cubicBezTo>
                <a:cubicBezTo>
                  <a:pt x="108" y="110"/>
                  <a:pt x="106" y="112"/>
                  <a:pt x="102" y="113"/>
                </a:cubicBezTo>
                <a:cubicBezTo>
                  <a:pt x="99" y="114"/>
                  <a:pt x="95" y="113"/>
                  <a:pt x="92" y="112"/>
                </a:cubicBezTo>
                <a:cubicBezTo>
                  <a:pt x="88" y="109"/>
                  <a:pt x="86" y="106"/>
                  <a:pt x="87" y="103"/>
                </a:cubicBezTo>
                <a:cubicBezTo>
                  <a:pt x="88" y="100"/>
                  <a:pt x="87" y="97"/>
                  <a:pt x="86" y="93"/>
                </a:cubicBezTo>
                <a:cubicBezTo>
                  <a:pt x="85" y="91"/>
                  <a:pt x="84" y="90"/>
                  <a:pt x="82" y="89"/>
                </a:cubicBezTo>
                <a:cubicBezTo>
                  <a:pt x="80" y="88"/>
                  <a:pt x="78" y="88"/>
                  <a:pt x="76" y="89"/>
                </a:cubicBezTo>
                <a:cubicBezTo>
                  <a:pt x="74" y="89"/>
                  <a:pt x="72" y="91"/>
                  <a:pt x="71" y="93"/>
                </a:cubicBezTo>
                <a:cubicBezTo>
                  <a:pt x="71" y="95"/>
                  <a:pt x="71" y="97"/>
                  <a:pt x="71" y="99"/>
                </a:cubicBezTo>
                <a:cubicBezTo>
                  <a:pt x="72" y="100"/>
                  <a:pt x="73" y="102"/>
                  <a:pt x="74" y="103"/>
                </a:cubicBezTo>
                <a:cubicBezTo>
                  <a:pt x="76" y="104"/>
                  <a:pt x="77" y="106"/>
                  <a:pt x="78" y="108"/>
                </a:cubicBezTo>
                <a:cubicBezTo>
                  <a:pt x="79" y="111"/>
                  <a:pt x="79" y="114"/>
                  <a:pt x="77" y="118"/>
                </a:cubicBezTo>
                <a:cubicBezTo>
                  <a:pt x="76" y="121"/>
                  <a:pt x="73" y="123"/>
                  <a:pt x="70" y="124"/>
                </a:cubicBezTo>
                <a:cubicBezTo>
                  <a:pt x="67" y="125"/>
                  <a:pt x="64" y="125"/>
                  <a:pt x="61" y="124"/>
                </a:cubicBezTo>
                <a:cubicBezTo>
                  <a:pt x="57" y="122"/>
                  <a:pt x="55" y="120"/>
                  <a:pt x="54" y="117"/>
                </a:cubicBezTo>
                <a:cubicBezTo>
                  <a:pt x="52" y="111"/>
                  <a:pt x="52" y="108"/>
                  <a:pt x="55" y="106"/>
                </a:cubicBezTo>
                <a:cubicBezTo>
                  <a:pt x="57" y="105"/>
                  <a:pt x="59" y="102"/>
                  <a:pt x="60" y="99"/>
                </a:cubicBezTo>
                <a:cubicBezTo>
                  <a:pt x="61" y="97"/>
                  <a:pt x="61" y="95"/>
                  <a:pt x="60" y="93"/>
                </a:cubicBezTo>
                <a:cubicBezTo>
                  <a:pt x="59" y="91"/>
                  <a:pt x="58" y="89"/>
                  <a:pt x="56" y="88"/>
                </a:cubicBezTo>
                <a:cubicBezTo>
                  <a:pt x="54" y="88"/>
                  <a:pt x="52" y="88"/>
                  <a:pt x="50" y="89"/>
                </a:cubicBezTo>
                <a:cubicBezTo>
                  <a:pt x="48" y="90"/>
                  <a:pt x="46" y="91"/>
                  <a:pt x="46" y="93"/>
                </a:cubicBezTo>
                <a:cubicBezTo>
                  <a:pt x="45" y="95"/>
                  <a:pt x="45" y="97"/>
                  <a:pt x="45" y="99"/>
                </a:cubicBezTo>
                <a:cubicBezTo>
                  <a:pt x="45" y="100"/>
                  <a:pt x="45" y="102"/>
                  <a:pt x="45" y="104"/>
                </a:cubicBezTo>
                <a:cubicBezTo>
                  <a:pt x="43" y="107"/>
                  <a:pt x="41" y="110"/>
                  <a:pt x="38" y="111"/>
                </a:cubicBezTo>
                <a:cubicBezTo>
                  <a:pt x="35" y="113"/>
                  <a:pt x="32" y="113"/>
                  <a:pt x="28" y="112"/>
                </a:cubicBezTo>
                <a:cubicBezTo>
                  <a:pt x="22" y="110"/>
                  <a:pt x="19" y="105"/>
                  <a:pt x="20" y="98"/>
                </a:cubicBezTo>
                <a:cubicBezTo>
                  <a:pt x="21" y="91"/>
                  <a:pt x="26" y="87"/>
                  <a:pt x="34" y="87"/>
                </a:cubicBezTo>
                <a:cubicBezTo>
                  <a:pt x="34" y="87"/>
                  <a:pt x="35" y="87"/>
                  <a:pt x="36" y="87"/>
                </a:cubicBezTo>
                <a:cubicBezTo>
                  <a:pt x="36" y="87"/>
                  <a:pt x="37" y="87"/>
                  <a:pt x="38" y="86"/>
                </a:cubicBezTo>
                <a:cubicBezTo>
                  <a:pt x="43" y="83"/>
                  <a:pt x="44" y="79"/>
                  <a:pt x="39" y="74"/>
                </a:cubicBezTo>
                <a:cubicBezTo>
                  <a:pt x="35" y="69"/>
                  <a:pt x="31" y="69"/>
                  <a:pt x="26" y="76"/>
                </a:cubicBezTo>
                <a:cubicBezTo>
                  <a:pt x="20" y="85"/>
                  <a:pt x="13" y="86"/>
                  <a:pt x="6" y="78"/>
                </a:cubicBezTo>
                <a:cubicBezTo>
                  <a:pt x="0" y="70"/>
                  <a:pt x="1" y="63"/>
                  <a:pt x="9" y="58"/>
                </a:cubicBezTo>
                <a:cubicBezTo>
                  <a:pt x="14" y="56"/>
                  <a:pt x="17" y="55"/>
                  <a:pt x="19" y="57"/>
                </a:cubicBezTo>
                <a:close/>
              </a:path>
            </a:pathLst>
          </a:custGeom>
          <a:solidFill>
            <a:srgbClr val="FFCC99">
              <a:alpha val="50195"/>
            </a:srgbClr>
          </a:solidFill>
          <a:ln>
            <a:noFill/>
          </a:ln>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0247" name="图片 8" descr="课件标题图1.jpg"/>
          <p:cNvPicPr>
            <a:picLocks noChangeAspect="1"/>
          </p:cNvPicPr>
          <p:nvPr/>
        </p:nvPicPr>
        <p:blipFill>
          <a:blip r:embed="rId12"/>
          <a:stretch>
            <a:fillRect/>
          </a:stretch>
        </p:blipFill>
        <p:spPr>
          <a:xfrm>
            <a:off x="0" y="0"/>
            <a:ext cx="9144000" cy="54927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Lst>
  <p:hf sldNum="0" hdr="0" ftr="0" dt="0"/>
  <p:txStyles>
    <p:titleStyle>
      <a:lvl1pPr algn="l" rtl="0" fontAlgn="base" latinLnBrk="1">
        <a:spcBef>
          <a:spcPct val="0"/>
        </a:spcBef>
        <a:spcAft>
          <a:spcPct val="0"/>
        </a:spcAft>
        <a:defRPr sz="3200">
          <a:solidFill>
            <a:srgbClr val="0070C0"/>
          </a:solidFill>
          <a:latin typeface="+mj-lt"/>
          <a:ea typeface="+mj-ea"/>
          <a:cs typeface="-소망B"/>
        </a:defRPr>
      </a:lvl1pPr>
      <a:lvl2pPr algn="l" rtl="0" fontAlgn="base" latinLnBrk="1">
        <a:spcBef>
          <a:spcPct val="0"/>
        </a:spcBef>
        <a:spcAft>
          <a:spcPct val="0"/>
        </a:spcAft>
        <a:defRPr sz="3200">
          <a:solidFill>
            <a:srgbClr val="0070C0"/>
          </a:solidFill>
          <a:latin typeface="-소망B" pitchFamily="18" charset="-127"/>
          <a:ea typeface="-소망B" pitchFamily="18" charset="-127"/>
          <a:cs typeface="-소망B"/>
        </a:defRPr>
      </a:lvl2pPr>
      <a:lvl3pPr algn="l" rtl="0" fontAlgn="base" latinLnBrk="1">
        <a:spcBef>
          <a:spcPct val="0"/>
        </a:spcBef>
        <a:spcAft>
          <a:spcPct val="0"/>
        </a:spcAft>
        <a:defRPr sz="3200">
          <a:solidFill>
            <a:srgbClr val="0070C0"/>
          </a:solidFill>
          <a:latin typeface="-소망B" pitchFamily="18" charset="-127"/>
          <a:ea typeface="-소망B" pitchFamily="18" charset="-127"/>
          <a:cs typeface="-소망B"/>
        </a:defRPr>
      </a:lvl3pPr>
      <a:lvl4pPr algn="l" rtl="0" fontAlgn="base" latinLnBrk="1">
        <a:spcBef>
          <a:spcPct val="0"/>
        </a:spcBef>
        <a:spcAft>
          <a:spcPct val="0"/>
        </a:spcAft>
        <a:defRPr sz="3200">
          <a:solidFill>
            <a:srgbClr val="0070C0"/>
          </a:solidFill>
          <a:latin typeface="-소망B" pitchFamily="18" charset="-127"/>
          <a:ea typeface="-소망B" pitchFamily="18" charset="-127"/>
          <a:cs typeface="-소망B"/>
        </a:defRPr>
      </a:lvl4pPr>
      <a:lvl5pPr algn="l" rtl="0" fontAlgn="base" latinLnBrk="1">
        <a:spcBef>
          <a:spcPct val="0"/>
        </a:spcBef>
        <a:spcAft>
          <a:spcPct val="0"/>
        </a:spcAft>
        <a:defRPr sz="3200">
          <a:solidFill>
            <a:srgbClr val="0070C0"/>
          </a:solidFill>
          <a:latin typeface="-소망B" pitchFamily="18" charset="-127"/>
          <a:ea typeface="-소망B" pitchFamily="18" charset="-127"/>
          <a:cs typeface="-소망B"/>
        </a:defRPr>
      </a:lvl5pPr>
      <a:lvl6pPr marL="4572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6pPr>
      <a:lvl7pPr marL="9144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7pPr>
      <a:lvl8pPr marL="13716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8pPr>
      <a:lvl9pPr marL="18288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9pPr>
    </p:titleStyle>
    <p:bodyStyle>
      <a:lvl1pPr marL="342900" indent="-342900" algn="l" rtl="0" fontAlgn="base" latinLnBrk="1">
        <a:spcBef>
          <a:spcPct val="20000"/>
        </a:spcBef>
        <a:spcAft>
          <a:spcPct val="0"/>
        </a:spcAft>
        <a:buChar char="•"/>
        <a:defRPr sz="2200">
          <a:solidFill>
            <a:srgbClr val="0070C0"/>
          </a:solidFill>
          <a:latin typeface="+mn-lt"/>
          <a:ea typeface="+mn-ea"/>
          <a:cs typeface="-소망M"/>
        </a:defRPr>
      </a:lvl1pPr>
      <a:lvl2pPr marL="742950" indent="-285750" algn="l" rtl="0" fontAlgn="base" latinLnBrk="1">
        <a:spcBef>
          <a:spcPct val="20000"/>
        </a:spcBef>
        <a:spcAft>
          <a:spcPct val="0"/>
        </a:spcAft>
        <a:buChar char="•"/>
        <a:defRPr sz="2000">
          <a:solidFill>
            <a:srgbClr val="0070C0"/>
          </a:solidFill>
          <a:latin typeface="+mn-lt"/>
          <a:ea typeface="+mn-ea"/>
          <a:cs typeface="-소망M"/>
        </a:defRPr>
      </a:lvl2pPr>
      <a:lvl3pPr marL="1143000" indent="-228600" algn="l" rtl="0" fontAlgn="base" latinLnBrk="1">
        <a:spcBef>
          <a:spcPct val="20000"/>
        </a:spcBef>
        <a:spcAft>
          <a:spcPct val="0"/>
        </a:spcAft>
        <a:buChar char="•"/>
        <a:defRPr sz="2400">
          <a:solidFill>
            <a:srgbClr val="0070C0"/>
          </a:solidFill>
          <a:latin typeface="+mn-lt"/>
          <a:ea typeface="+mn-ea"/>
          <a:cs typeface="-소망M"/>
        </a:defRPr>
      </a:lvl3pPr>
      <a:lvl4pPr marL="1600200" indent="-228600" algn="l" rtl="0" fontAlgn="base" latinLnBrk="1">
        <a:spcBef>
          <a:spcPct val="20000"/>
        </a:spcBef>
        <a:spcAft>
          <a:spcPct val="0"/>
        </a:spcAft>
        <a:buChar char="•"/>
        <a:defRPr sz="1600">
          <a:solidFill>
            <a:srgbClr val="0070C0"/>
          </a:solidFill>
          <a:latin typeface="+mn-lt"/>
          <a:ea typeface="+mn-ea"/>
          <a:cs typeface="-소망M"/>
        </a:defRPr>
      </a:lvl4pPr>
      <a:lvl5pPr marL="2057400" indent="-228600" algn="l" rtl="0" fontAlgn="base" latinLnBrk="1">
        <a:spcBef>
          <a:spcPct val="20000"/>
        </a:spcBef>
        <a:spcAft>
          <a:spcPct val="0"/>
        </a:spcAft>
        <a:buChar char="•"/>
        <a:defRPr sz="1400">
          <a:solidFill>
            <a:srgbClr val="0070C0"/>
          </a:solidFill>
          <a:latin typeface="+mn-lt"/>
          <a:ea typeface="+mn-ea"/>
          <a:cs typeface="-소망M"/>
        </a:defRPr>
      </a:lvl5pPr>
      <a:lvl6pPr marL="2514600" indent="-228600" algn="l" rtl="0" eaLnBrk="1" fontAlgn="base" latinLnBrk="1" hangingPunct="1">
        <a:spcBef>
          <a:spcPct val="20000"/>
        </a:spcBef>
        <a:spcAft>
          <a:spcPct val="0"/>
        </a:spcAft>
        <a:buChar char="•"/>
        <a:defRPr kumimoji="1" sz="1400">
          <a:solidFill>
            <a:schemeClr val="tx1"/>
          </a:solidFill>
          <a:latin typeface="+mn-lt"/>
          <a:ea typeface="+mn-ea"/>
        </a:defRPr>
      </a:lvl6pPr>
      <a:lvl7pPr marL="2971800" indent="-228600" algn="l" rtl="0" eaLnBrk="1" fontAlgn="base" latinLnBrk="1" hangingPunct="1">
        <a:spcBef>
          <a:spcPct val="20000"/>
        </a:spcBef>
        <a:spcAft>
          <a:spcPct val="0"/>
        </a:spcAft>
        <a:buChar char="•"/>
        <a:defRPr kumimoji="1" sz="1400">
          <a:solidFill>
            <a:schemeClr val="tx1"/>
          </a:solidFill>
          <a:latin typeface="+mn-lt"/>
          <a:ea typeface="+mn-ea"/>
        </a:defRPr>
      </a:lvl7pPr>
      <a:lvl8pPr marL="3429000" indent="-228600" algn="l" rtl="0" eaLnBrk="1" fontAlgn="base" latinLnBrk="1" hangingPunct="1">
        <a:spcBef>
          <a:spcPct val="20000"/>
        </a:spcBef>
        <a:spcAft>
          <a:spcPct val="0"/>
        </a:spcAft>
        <a:buChar char="•"/>
        <a:defRPr kumimoji="1" sz="1400">
          <a:solidFill>
            <a:schemeClr val="tx1"/>
          </a:solidFill>
          <a:latin typeface="+mn-lt"/>
          <a:ea typeface="+mn-ea"/>
        </a:defRPr>
      </a:lvl8pPr>
      <a:lvl9pPr marL="3886200" indent="-228600" algn="l" rtl="0" eaLnBrk="1" fontAlgn="base" latinLnBrk="1" hangingPunct="1">
        <a:spcBef>
          <a:spcPct val="20000"/>
        </a:spcBef>
        <a:spcAft>
          <a:spcPct val="0"/>
        </a:spcAft>
        <a:buChar char="•"/>
        <a:defRPr kumimoji="1" sz="14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266" name="Picture 2"/>
          <p:cNvPicPr/>
          <p:nvPr/>
        </p:nvPicPr>
        <p:blipFill>
          <a:blip r:embed="rId11"/>
          <a:stretch>
            <a:fillRect/>
          </a:stretch>
        </p:blipFill>
        <p:spPr>
          <a:xfrm>
            <a:off x="-14287" y="0"/>
            <a:ext cx="9183687" cy="6873875"/>
          </a:xfrm>
          <a:prstGeom prst="rect">
            <a:avLst/>
          </a:prstGeom>
          <a:noFill/>
          <a:ln w="9525">
            <a:noFill/>
          </a:ln>
        </p:spPr>
      </p:pic>
      <p:sp>
        <p:nvSpPr>
          <p:cNvPr id="1029" name="Rectangle 5"/>
          <p:cNvSpPr>
            <a:spLocks noGrp="1" noChangeArrowheads="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eaLnBrk="0" hangingPunct="0">
              <a:buFont typeface="Arial" panose="020B0604020202020204" pitchFamily="34" charset="0"/>
              <a:buNone/>
              <a:defRPr sz="1400"/>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0" name="Rectangle 6"/>
          <p:cNvSpPr>
            <a:spLocks noGrp="1" noChangeArrowheads="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lgn="ctr" eaLnBrk="0" hangingPunct="0">
              <a:buFont typeface="Arial" panose="020B0604020202020204" pitchFamily="34" charset="0"/>
              <a:buNone/>
              <a:defRPr sz="1400"/>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1" name="Rectangle 7"/>
          <p:cNvSpPr>
            <a:spLocks noGrp="1" noChangeArrowheads="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lgn="r">
              <a:defRPr sz="1400" noProof="1"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2" name="Freeform 8"/>
          <p:cNvSpPr>
            <a:spLocks noChangeArrowheads="1"/>
          </p:cNvSpPr>
          <p:nvPr/>
        </p:nvSpPr>
        <p:spPr bwMode="auto">
          <a:xfrm>
            <a:off x="2990850" y="571500"/>
            <a:ext cx="304800" cy="293688"/>
          </a:xfrm>
          <a:custGeom>
            <a:avLst/>
            <a:gdLst>
              <a:gd name="T0" fmla="*/ 28 w 130"/>
              <a:gd name="T1" fmla="*/ 62 h 125"/>
              <a:gd name="T2" fmla="*/ 37 w 130"/>
              <a:gd name="T3" fmla="*/ 56 h 125"/>
              <a:gd name="T4" fmla="*/ 31 w 130"/>
              <a:gd name="T5" fmla="*/ 46 h 125"/>
              <a:gd name="T6" fmla="*/ 19 w 130"/>
              <a:gd name="T7" fmla="*/ 47 h 125"/>
              <a:gd name="T8" fmla="*/ 9 w 130"/>
              <a:gd name="T9" fmla="*/ 33 h 125"/>
              <a:gd name="T10" fmla="*/ 24 w 130"/>
              <a:gd name="T11" fmla="*/ 22 h 125"/>
              <a:gd name="T12" fmla="*/ 36 w 130"/>
              <a:gd name="T13" fmla="*/ 37 h 125"/>
              <a:gd name="T14" fmla="*/ 47 w 130"/>
              <a:gd name="T15" fmla="*/ 38 h 125"/>
              <a:gd name="T16" fmla="*/ 48 w 130"/>
              <a:gd name="T17" fmla="*/ 27 h 125"/>
              <a:gd name="T18" fmla="*/ 39 w 130"/>
              <a:gd name="T19" fmla="*/ 20 h 125"/>
              <a:gd name="T20" fmla="*/ 41 w 130"/>
              <a:gd name="T21" fmla="*/ 3 h 125"/>
              <a:gd name="T22" fmla="*/ 59 w 130"/>
              <a:gd name="T23" fmla="*/ 4 h 125"/>
              <a:gd name="T24" fmla="*/ 58 w 130"/>
              <a:gd name="T25" fmla="*/ 24 h 125"/>
              <a:gd name="T26" fmla="*/ 66 w 130"/>
              <a:gd name="T27" fmla="*/ 31 h 125"/>
              <a:gd name="T28" fmla="*/ 74 w 130"/>
              <a:gd name="T29" fmla="*/ 24 h 125"/>
              <a:gd name="T30" fmla="*/ 71 w 130"/>
              <a:gd name="T31" fmla="*/ 12 h 125"/>
              <a:gd name="T32" fmla="*/ 84 w 130"/>
              <a:gd name="T33" fmla="*/ 0 h 125"/>
              <a:gd name="T34" fmla="*/ 97 w 130"/>
              <a:gd name="T35" fmla="*/ 12 h 125"/>
              <a:gd name="T36" fmla="*/ 84 w 130"/>
              <a:gd name="T37" fmla="*/ 27 h 125"/>
              <a:gd name="T38" fmla="*/ 85 w 130"/>
              <a:gd name="T39" fmla="*/ 39 h 125"/>
              <a:gd name="T40" fmla="*/ 96 w 130"/>
              <a:gd name="T41" fmla="*/ 37 h 125"/>
              <a:gd name="T42" fmla="*/ 101 w 130"/>
              <a:gd name="T43" fmla="*/ 27 h 125"/>
              <a:gd name="T44" fmla="*/ 119 w 130"/>
              <a:gd name="T45" fmla="*/ 26 h 125"/>
              <a:gd name="T46" fmla="*/ 121 w 130"/>
              <a:gd name="T47" fmla="*/ 44 h 125"/>
              <a:gd name="T48" fmla="*/ 102 w 130"/>
              <a:gd name="T49" fmla="*/ 47 h 125"/>
              <a:gd name="T50" fmla="*/ 104 w 130"/>
              <a:gd name="T51" fmla="*/ 62 h 125"/>
              <a:gd name="T52" fmla="*/ 114 w 130"/>
              <a:gd name="T53" fmla="*/ 58 h 125"/>
              <a:gd name="T54" fmla="*/ 129 w 130"/>
              <a:gd name="T55" fmla="*/ 68 h 125"/>
              <a:gd name="T56" fmla="*/ 119 w 130"/>
              <a:gd name="T57" fmla="*/ 83 h 125"/>
              <a:gd name="T58" fmla="*/ 102 w 130"/>
              <a:gd name="T59" fmla="*/ 73 h 125"/>
              <a:gd name="T60" fmla="*/ 91 w 130"/>
              <a:gd name="T61" fmla="*/ 76 h 125"/>
              <a:gd name="T62" fmla="*/ 94 w 130"/>
              <a:gd name="T63" fmla="*/ 87 h 125"/>
              <a:gd name="T64" fmla="*/ 105 w 130"/>
              <a:gd name="T65" fmla="*/ 89 h 125"/>
              <a:gd name="T66" fmla="*/ 110 w 130"/>
              <a:gd name="T67" fmla="*/ 107 h 125"/>
              <a:gd name="T68" fmla="*/ 92 w 130"/>
              <a:gd name="T69" fmla="*/ 112 h 125"/>
              <a:gd name="T70" fmla="*/ 86 w 130"/>
              <a:gd name="T71" fmla="*/ 93 h 125"/>
              <a:gd name="T72" fmla="*/ 76 w 130"/>
              <a:gd name="T73" fmla="*/ 89 h 125"/>
              <a:gd name="T74" fmla="*/ 71 w 130"/>
              <a:gd name="T75" fmla="*/ 99 h 125"/>
              <a:gd name="T76" fmla="*/ 78 w 130"/>
              <a:gd name="T77" fmla="*/ 108 h 125"/>
              <a:gd name="T78" fmla="*/ 70 w 130"/>
              <a:gd name="T79" fmla="*/ 124 h 125"/>
              <a:gd name="T80" fmla="*/ 54 w 130"/>
              <a:gd name="T81" fmla="*/ 117 h 125"/>
              <a:gd name="T82" fmla="*/ 60 w 130"/>
              <a:gd name="T83" fmla="*/ 99 h 125"/>
              <a:gd name="T84" fmla="*/ 56 w 130"/>
              <a:gd name="T85" fmla="*/ 88 h 125"/>
              <a:gd name="T86" fmla="*/ 46 w 130"/>
              <a:gd name="T87" fmla="*/ 93 h 125"/>
              <a:gd name="T88" fmla="*/ 45 w 130"/>
              <a:gd name="T89" fmla="*/ 104 h 125"/>
              <a:gd name="T90" fmla="*/ 28 w 130"/>
              <a:gd name="T91" fmla="*/ 112 h 125"/>
              <a:gd name="T92" fmla="*/ 34 w 130"/>
              <a:gd name="T93" fmla="*/ 87 h 125"/>
              <a:gd name="T94" fmla="*/ 38 w 130"/>
              <a:gd name="T95" fmla="*/ 86 h 125"/>
              <a:gd name="T96" fmla="*/ 26 w 130"/>
              <a:gd name="T97" fmla="*/ 76 h 125"/>
              <a:gd name="T98" fmla="*/ 9 w 130"/>
              <a:gd name="T99" fmla="*/ 5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0" h="125">
                <a:moveTo>
                  <a:pt x="19" y="57"/>
                </a:moveTo>
                <a:cubicBezTo>
                  <a:pt x="21" y="60"/>
                  <a:pt x="24" y="61"/>
                  <a:pt x="28" y="62"/>
                </a:cubicBezTo>
                <a:cubicBezTo>
                  <a:pt x="30" y="62"/>
                  <a:pt x="32" y="62"/>
                  <a:pt x="34" y="61"/>
                </a:cubicBezTo>
                <a:cubicBezTo>
                  <a:pt x="36" y="59"/>
                  <a:pt x="37" y="58"/>
                  <a:pt x="37" y="56"/>
                </a:cubicBezTo>
                <a:cubicBezTo>
                  <a:pt x="38" y="53"/>
                  <a:pt x="37" y="51"/>
                  <a:pt x="36" y="50"/>
                </a:cubicBezTo>
                <a:cubicBezTo>
                  <a:pt x="35" y="48"/>
                  <a:pt x="33" y="47"/>
                  <a:pt x="31" y="46"/>
                </a:cubicBezTo>
                <a:cubicBezTo>
                  <a:pt x="29" y="46"/>
                  <a:pt x="27" y="46"/>
                  <a:pt x="25" y="47"/>
                </a:cubicBezTo>
                <a:cubicBezTo>
                  <a:pt x="23" y="48"/>
                  <a:pt x="21" y="48"/>
                  <a:pt x="19" y="47"/>
                </a:cubicBezTo>
                <a:cubicBezTo>
                  <a:pt x="16" y="47"/>
                  <a:pt x="13" y="45"/>
                  <a:pt x="11" y="42"/>
                </a:cubicBezTo>
                <a:cubicBezTo>
                  <a:pt x="9" y="39"/>
                  <a:pt x="8" y="36"/>
                  <a:pt x="9" y="33"/>
                </a:cubicBezTo>
                <a:cubicBezTo>
                  <a:pt x="10" y="29"/>
                  <a:pt x="11" y="27"/>
                  <a:pt x="14" y="24"/>
                </a:cubicBezTo>
                <a:cubicBezTo>
                  <a:pt x="17" y="22"/>
                  <a:pt x="20" y="22"/>
                  <a:pt x="24" y="22"/>
                </a:cubicBezTo>
                <a:cubicBezTo>
                  <a:pt x="29" y="23"/>
                  <a:pt x="32" y="25"/>
                  <a:pt x="32" y="28"/>
                </a:cubicBezTo>
                <a:cubicBezTo>
                  <a:pt x="32" y="31"/>
                  <a:pt x="34" y="34"/>
                  <a:pt x="36" y="37"/>
                </a:cubicBezTo>
                <a:cubicBezTo>
                  <a:pt x="38" y="39"/>
                  <a:pt x="39" y="40"/>
                  <a:pt x="42" y="40"/>
                </a:cubicBezTo>
                <a:cubicBezTo>
                  <a:pt x="44" y="40"/>
                  <a:pt x="46" y="40"/>
                  <a:pt x="47" y="38"/>
                </a:cubicBezTo>
                <a:cubicBezTo>
                  <a:pt x="49" y="37"/>
                  <a:pt x="50" y="35"/>
                  <a:pt x="50" y="33"/>
                </a:cubicBezTo>
                <a:cubicBezTo>
                  <a:pt x="50" y="31"/>
                  <a:pt x="50" y="29"/>
                  <a:pt x="48" y="27"/>
                </a:cubicBezTo>
                <a:cubicBezTo>
                  <a:pt x="47" y="26"/>
                  <a:pt x="46" y="24"/>
                  <a:pt x="44" y="24"/>
                </a:cubicBezTo>
                <a:cubicBezTo>
                  <a:pt x="42" y="23"/>
                  <a:pt x="40" y="22"/>
                  <a:pt x="39" y="20"/>
                </a:cubicBezTo>
                <a:cubicBezTo>
                  <a:pt x="37" y="18"/>
                  <a:pt x="36" y="15"/>
                  <a:pt x="36" y="11"/>
                </a:cubicBezTo>
                <a:cubicBezTo>
                  <a:pt x="37" y="8"/>
                  <a:pt x="38" y="5"/>
                  <a:pt x="41" y="3"/>
                </a:cubicBezTo>
                <a:cubicBezTo>
                  <a:pt x="43" y="0"/>
                  <a:pt x="46" y="0"/>
                  <a:pt x="50" y="0"/>
                </a:cubicBezTo>
                <a:cubicBezTo>
                  <a:pt x="54" y="0"/>
                  <a:pt x="56" y="1"/>
                  <a:pt x="59" y="4"/>
                </a:cubicBezTo>
                <a:cubicBezTo>
                  <a:pt x="62" y="8"/>
                  <a:pt x="63" y="12"/>
                  <a:pt x="61" y="14"/>
                </a:cubicBezTo>
                <a:cubicBezTo>
                  <a:pt x="59" y="17"/>
                  <a:pt x="58" y="20"/>
                  <a:pt x="58" y="24"/>
                </a:cubicBezTo>
                <a:cubicBezTo>
                  <a:pt x="58" y="26"/>
                  <a:pt x="59" y="28"/>
                  <a:pt x="61" y="29"/>
                </a:cubicBezTo>
                <a:cubicBezTo>
                  <a:pt x="62" y="31"/>
                  <a:pt x="64" y="31"/>
                  <a:pt x="66" y="31"/>
                </a:cubicBezTo>
                <a:cubicBezTo>
                  <a:pt x="69" y="31"/>
                  <a:pt x="70" y="31"/>
                  <a:pt x="72" y="29"/>
                </a:cubicBezTo>
                <a:cubicBezTo>
                  <a:pt x="74" y="28"/>
                  <a:pt x="74" y="26"/>
                  <a:pt x="74" y="24"/>
                </a:cubicBezTo>
                <a:cubicBezTo>
                  <a:pt x="74" y="22"/>
                  <a:pt x="74" y="20"/>
                  <a:pt x="73" y="18"/>
                </a:cubicBezTo>
                <a:cubicBezTo>
                  <a:pt x="72" y="16"/>
                  <a:pt x="71" y="14"/>
                  <a:pt x="71" y="12"/>
                </a:cubicBezTo>
                <a:cubicBezTo>
                  <a:pt x="71" y="9"/>
                  <a:pt x="73" y="6"/>
                  <a:pt x="75" y="3"/>
                </a:cubicBezTo>
                <a:cubicBezTo>
                  <a:pt x="77" y="1"/>
                  <a:pt x="80" y="0"/>
                  <a:pt x="84" y="0"/>
                </a:cubicBezTo>
                <a:cubicBezTo>
                  <a:pt x="88" y="0"/>
                  <a:pt x="91" y="1"/>
                  <a:pt x="93" y="3"/>
                </a:cubicBezTo>
                <a:cubicBezTo>
                  <a:pt x="96" y="6"/>
                  <a:pt x="97" y="9"/>
                  <a:pt x="97" y="12"/>
                </a:cubicBezTo>
                <a:cubicBezTo>
                  <a:pt x="97" y="18"/>
                  <a:pt x="95" y="21"/>
                  <a:pt x="92" y="22"/>
                </a:cubicBezTo>
                <a:cubicBezTo>
                  <a:pt x="89" y="23"/>
                  <a:pt x="87" y="24"/>
                  <a:pt x="84" y="27"/>
                </a:cubicBezTo>
                <a:cubicBezTo>
                  <a:pt x="83" y="29"/>
                  <a:pt x="82" y="31"/>
                  <a:pt x="82" y="33"/>
                </a:cubicBezTo>
                <a:cubicBezTo>
                  <a:pt x="83" y="35"/>
                  <a:pt x="84" y="37"/>
                  <a:pt x="85" y="39"/>
                </a:cubicBezTo>
                <a:cubicBezTo>
                  <a:pt x="87" y="40"/>
                  <a:pt x="89" y="41"/>
                  <a:pt x="91" y="40"/>
                </a:cubicBezTo>
                <a:cubicBezTo>
                  <a:pt x="93" y="40"/>
                  <a:pt x="95" y="39"/>
                  <a:pt x="96" y="37"/>
                </a:cubicBezTo>
                <a:cubicBezTo>
                  <a:pt x="98" y="36"/>
                  <a:pt x="98" y="34"/>
                  <a:pt x="99" y="32"/>
                </a:cubicBezTo>
                <a:cubicBezTo>
                  <a:pt x="99" y="31"/>
                  <a:pt x="100" y="29"/>
                  <a:pt x="101" y="27"/>
                </a:cubicBezTo>
                <a:cubicBezTo>
                  <a:pt x="103" y="25"/>
                  <a:pt x="106" y="23"/>
                  <a:pt x="110" y="23"/>
                </a:cubicBezTo>
                <a:cubicBezTo>
                  <a:pt x="113" y="22"/>
                  <a:pt x="116" y="23"/>
                  <a:pt x="119" y="26"/>
                </a:cubicBezTo>
                <a:cubicBezTo>
                  <a:pt x="122" y="28"/>
                  <a:pt x="123" y="31"/>
                  <a:pt x="124" y="34"/>
                </a:cubicBezTo>
                <a:cubicBezTo>
                  <a:pt x="124" y="38"/>
                  <a:pt x="123" y="41"/>
                  <a:pt x="121" y="44"/>
                </a:cubicBezTo>
                <a:cubicBezTo>
                  <a:pt x="117" y="48"/>
                  <a:pt x="114" y="50"/>
                  <a:pt x="111" y="48"/>
                </a:cubicBezTo>
                <a:cubicBezTo>
                  <a:pt x="108" y="46"/>
                  <a:pt x="105" y="46"/>
                  <a:pt x="102" y="47"/>
                </a:cubicBezTo>
                <a:cubicBezTo>
                  <a:pt x="96" y="48"/>
                  <a:pt x="94" y="51"/>
                  <a:pt x="95" y="56"/>
                </a:cubicBezTo>
                <a:cubicBezTo>
                  <a:pt x="96" y="61"/>
                  <a:pt x="99" y="63"/>
                  <a:pt x="104" y="62"/>
                </a:cubicBezTo>
                <a:cubicBezTo>
                  <a:pt x="106" y="62"/>
                  <a:pt x="108" y="61"/>
                  <a:pt x="109" y="60"/>
                </a:cubicBezTo>
                <a:cubicBezTo>
                  <a:pt x="111" y="59"/>
                  <a:pt x="112" y="58"/>
                  <a:pt x="114" y="58"/>
                </a:cubicBezTo>
                <a:cubicBezTo>
                  <a:pt x="118" y="57"/>
                  <a:pt x="121" y="58"/>
                  <a:pt x="124" y="60"/>
                </a:cubicBezTo>
                <a:cubicBezTo>
                  <a:pt x="127" y="62"/>
                  <a:pt x="129" y="65"/>
                  <a:pt x="129" y="68"/>
                </a:cubicBezTo>
                <a:cubicBezTo>
                  <a:pt x="130" y="71"/>
                  <a:pt x="129" y="75"/>
                  <a:pt x="127" y="78"/>
                </a:cubicBezTo>
                <a:cubicBezTo>
                  <a:pt x="125" y="81"/>
                  <a:pt x="122" y="82"/>
                  <a:pt x="119" y="83"/>
                </a:cubicBezTo>
                <a:cubicBezTo>
                  <a:pt x="113" y="84"/>
                  <a:pt x="110" y="83"/>
                  <a:pt x="109" y="80"/>
                </a:cubicBezTo>
                <a:cubicBezTo>
                  <a:pt x="108" y="77"/>
                  <a:pt x="106" y="75"/>
                  <a:pt x="102" y="73"/>
                </a:cubicBezTo>
                <a:cubicBezTo>
                  <a:pt x="100" y="72"/>
                  <a:pt x="98" y="72"/>
                  <a:pt x="96" y="72"/>
                </a:cubicBezTo>
                <a:cubicBezTo>
                  <a:pt x="94" y="73"/>
                  <a:pt x="92" y="74"/>
                  <a:pt x="91" y="76"/>
                </a:cubicBezTo>
                <a:cubicBezTo>
                  <a:pt x="90" y="78"/>
                  <a:pt x="90" y="80"/>
                  <a:pt x="91" y="82"/>
                </a:cubicBezTo>
                <a:cubicBezTo>
                  <a:pt x="91" y="84"/>
                  <a:pt x="92" y="86"/>
                  <a:pt x="94" y="87"/>
                </a:cubicBezTo>
                <a:cubicBezTo>
                  <a:pt x="96" y="88"/>
                  <a:pt x="98" y="88"/>
                  <a:pt x="100" y="88"/>
                </a:cubicBezTo>
                <a:cubicBezTo>
                  <a:pt x="101" y="88"/>
                  <a:pt x="103" y="88"/>
                  <a:pt x="105" y="89"/>
                </a:cubicBezTo>
                <a:cubicBezTo>
                  <a:pt x="108" y="91"/>
                  <a:pt x="110" y="94"/>
                  <a:pt x="111" y="97"/>
                </a:cubicBezTo>
                <a:cubicBezTo>
                  <a:pt x="112" y="101"/>
                  <a:pt x="112" y="104"/>
                  <a:pt x="110" y="107"/>
                </a:cubicBezTo>
                <a:cubicBezTo>
                  <a:pt x="108" y="110"/>
                  <a:pt x="106" y="112"/>
                  <a:pt x="102" y="113"/>
                </a:cubicBezTo>
                <a:cubicBezTo>
                  <a:pt x="99" y="114"/>
                  <a:pt x="95" y="113"/>
                  <a:pt x="92" y="112"/>
                </a:cubicBezTo>
                <a:cubicBezTo>
                  <a:pt x="88" y="109"/>
                  <a:pt x="86" y="106"/>
                  <a:pt x="87" y="103"/>
                </a:cubicBezTo>
                <a:cubicBezTo>
                  <a:pt x="88" y="100"/>
                  <a:pt x="87" y="97"/>
                  <a:pt x="86" y="93"/>
                </a:cubicBezTo>
                <a:cubicBezTo>
                  <a:pt x="85" y="91"/>
                  <a:pt x="84" y="90"/>
                  <a:pt x="82" y="89"/>
                </a:cubicBezTo>
                <a:cubicBezTo>
                  <a:pt x="80" y="88"/>
                  <a:pt x="78" y="88"/>
                  <a:pt x="76" y="89"/>
                </a:cubicBezTo>
                <a:cubicBezTo>
                  <a:pt x="74" y="89"/>
                  <a:pt x="72" y="91"/>
                  <a:pt x="71" y="93"/>
                </a:cubicBezTo>
                <a:cubicBezTo>
                  <a:pt x="71" y="95"/>
                  <a:pt x="71" y="97"/>
                  <a:pt x="71" y="99"/>
                </a:cubicBezTo>
                <a:cubicBezTo>
                  <a:pt x="72" y="100"/>
                  <a:pt x="73" y="102"/>
                  <a:pt x="74" y="103"/>
                </a:cubicBezTo>
                <a:cubicBezTo>
                  <a:pt x="76" y="104"/>
                  <a:pt x="77" y="106"/>
                  <a:pt x="78" y="108"/>
                </a:cubicBezTo>
                <a:cubicBezTo>
                  <a:pt x="79" y="111"/>
                  <a:pt x="79" y="114"/>
                  <a:pt x="77" y="118"/>
                </a:cubicBezTo>
                <a:cubicBezTo>
                  <a:pt x="76" y="121"/>
                  <a:pt x="73" y="123"/>
                  <a:pt x="70" y="124"/>
                </a:cubicBezTo>
                <a:cubicBezTo>
                  <a:pt x="67" y="125"/>
                  <a:pt x="64" y="125"/>
                  <a:pt x="61" y="124"/>
                </a:cubicBezTo>
                <a:cubicBezTo>
                  <a:pt x="57" y="122"/>
                  <a:pt x="55" y="120"/>
                  <a:pt x="54" y="117"/>
                </a:cubicBezTo>
                <a:cubicBezTo>
                  <a:pt x="52" y="111"/>
                  <a:pt x="52" y="108"/>
                  <a:pt x="55" y="106"/>
                </a:cubicBezTo>
                <a:cubicBezTo>
                  <a:pt x="57" y="105"/>
                  <a:pt x="59" y="102"/>
                  <a:pt x="60" y="99"/>
                </a:cubicBezTo>
                <a:cubicBezTo>
                  <a:pt x="61" y="97"/>
                  <a:pt x="61" y="95"/>
                  <a:pt x="60" y="93"/>
                </a:cubicBezTo>
                <a:cubicBezTo>
                  <a:pt x="59" y="91"/>
                  <a:pt x="58" y="89"/>
                  <a:pt x="56" y="88"/>
                </a:cubicBezTo>
                <a:cubicBezTo>
                  <a:pt x="54" y="88"/>
                  <a:pt x="52" y="88"/>
                  <a:pt x="50" y="89"/>
                </a:cubicBezTo>
                <a:cubicBezTo>
                  <a:pt x="48" y="90"/>
                  <a:pt x="46" y="91"/>
                  <a:pt x="46" y="93"/>
                </a:cubicBezTo>
                <a:cubicBezTo>
                  <a:pt x="45" y="95"/>
                  <a:pt x="45" y="97"/>
                  <a:pt x="45" y="99"/>
                </a:cubicBezTo>
                <a:cubicBezTo>
                  <a:pt x="45" y="100"/>
                  <a:pt x="45" y="102"/>
                  <a:pt x="45" y="104"/>
                </a:cubicBezTo>
                <a:cubicBezTo>
                  <a:pt x="43" y="107"/>
                  <a:pt x="41" y="110"/>
                  <a:pt x="38" y="111"/>
                </a:cubicBezTo>
                <a:cubicBezTo>
                  <a:pt x="35" y="113"/>
                  <a:pt x="32" y="113"/>
                  <a:pt x="28" y="112"/>
                </a:cubicBezTo>
                <a:cubicBezTo>
                  <a:pt x="22" y="110"/>
                  <a:pt x="19" y="105"/>
                  <a:pt x="20" y="98"/>
                </a:cubicBezTo>
                <a:cubicBezTo>
                  <a:pt x="21" y="91"/>
                  <a:pt x="26" y="87"/>
                  <a:pt x="34" y="87"/>
                </a:cubicBezTo>
                <a:cubicBezTo>
                  <a:pt x="34" y="87"/>
                  <a:pt x="35" y="87"/>
                  <a:pt x="36" y="87"/>
                </a:cubicBezTo>
                <a:cubicBezTo>
                  <a:pt x="36" y="87"/>
                  <a:pt x="37" y="87"/>
                  <a:pt x="38" y="86"/>
                </a:cubicBezTo>
                <a:cubicBezTo>
                  <a:pt x="43" y="83"/>
                  <a:pt x="44" y="79"/>
                  <a:pt x="39" y="74"/>
                </a:cubicBezTo>
                <a:cubicBezTo>
                  <a:pt x="35" y="69"/>
                  <a:pt x="31" y="69"/>
                  <a:pt x="26" y="76"/>
                </a:cubicBezTo>
                <a:cubicBezTo>
                  <a:pt x="20" y="85"/>
                  <a:pt x="13" y="86"/>
                  <a:pt x="6" y="78"/>
                </a:cubicBezTo>
                <a:cubicBezTo>
                  <a:pt x="0" y="70"/>
                  <a:pt x="1" y="63"/>
                  <a:pt x="9" y="58"/>
                </a:cubicBezTo>
                <a:cubicBezTo>
                  <a:pt x="14" y="56"/>
                  <a:pt x="17" y="55"/>
                  <a:pt x="19" y="57"/>
                </a:cubicBezTo>
                <a:close/>
              </a:path>
            </a:pathLst>
          </a:custGeom>
          <a:solidFill>
            <a:srgbClr val="FFCC99">
              <a:alpha val="50195"/>
            </a:srgbClr>
          </a:solidFill>
          <a:ln>
            <a:noFill/>
          </a:ln>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1271" name="图片 8" descr="课件标题图1.jpg"/>
          <p:cNvPicPr>
            <a:picLocks noChangeAspect="1"/>
          </p:cNvPicPr>
          <p:nvPr/>
        </p:nvPicPr>
        <p:blipFill>
          <a:blip r:embed="rId12"/>
          <a:stretch>
            <a:fillRect/>
          </a:stretch>
        </p:blipFill>
        <p:spPr>
          <a:xfrm>
            <a:off x="0" y="0"/>
            <a:ext cx="9144000" cy="54927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Lst>
  <p:hf sldNum="0" hdr="0" ftr="0" dt="0"/>
  <p:txStyles>
    <p:titleStyle>
      <a:lvl1pPr algn="l" rtl="0" fontAlgn="base" latinLnBrk="1">
        <a:spcBef>
          <a:spcPct val="0"/>
        </a:spcBef>
        <a:spcAft>
          <a:spcPct val="0"/>
        </a:spcAft>
        <a:defRPr sz="3200">
          <a:solidFill>
            <a:srgbClr val="0070C0"/>
          </a:solidFill>
          <a:latin typeface="+mj-lt"/>
          <a:ea typeface="+mj-ea"/>
          <a:cs typeface="-소망B"/>
        </a:defRPr>
      </a:lvl1pPr>
      <a:lvl2pPr algn="l" rtl="0" fontAlgn="base" latinLnBrk="1">
        <a:spcBef>
          <a:spcPct val="0"/>
        </a:spcBef>
        <a:spcAft>
          <a:spcPct val="0"/>
        </a:spcAft>
        <a:defRPr sz="3200">
          <a:solidFill>
            <a:srgbClr val="0070C0"/>
          </a:solidFill>
          <a:latin typeface="-소망B" pitchFamily="18" charset="-127"/>
          <a:ea typeface="-소망B" pitchFamily="18" charset="-127"/>
          <a:cs typeface="-소망B"/>
        </a:defRPr>
      </a:lvl2pPr>
      <a:lvl3pPr algn="l" rtl="0" fontAlgn="base" latinLnBrk="1">
        <a:spcBef>
          <a:spcPct val="0"/>
        </a:spcBef>
        <a:spcAft>
          <a:spcPct val="0"/>
        </a:spcAft>
        <a:defRPr sz="3200">
          <a:solidFill>
            <a:srgbClr val="0070C0"/>
          </a:solidFill>
          <a:latin typeface="-소망B" pitchFamily="18" charset="-127"/>
          <a:ea typeface="-소망B" pitchFamily="18" charset="-127"/>
          <a:cs typeface="-소망B"/>
        </a:defRPr>
      </a:lvl3pPr>
      <a:lvl4pPr algn="l" rtl="0" fontAlgn="base" latinLnBrk="1">
        <a:spcBef>
          <a:spcPct val="0"/>
        </a:spcBef>
        <a:spcAft>
          <a:spcPct val="0"/>
        </a:spcAft>
        <a:defRPr sz="3200">
          <a:solidFill>
            <a:srgbClr val="0070C0"/>
          </a:solidFill>
          <a:latin typeface="-소망B" pitchFamily="18" charset="-127"/>
          <a:ea typeface="-소망B" pitchFamily="18" charset="-127"/>
          <a:cs typeface="-소망B"/>
        </a:defRPr>
      </a:lvl4pPr>
      <a:lvl5pPr algn="l" rtl="0" fontAlgn="base" latinLnBrk="1">
        <a:spcBef>
          <a:spcPct val="0"/>
        </a:spcBef>
        <a:spcAft>
          <a:spcPct val="0"/>
        </a:spcAft>
        <a:defRPr sz="3200">
          <a:solidFill>
            <a:srgbClr val="0070C0"/>
          </a:solidFill>
          <a:latin typeface="-소망B" pitchFamily="18" charset="-127"/>
          <a:ea typeface="-소망B" pitchFamily="18" charset="-127"/>
          <a:cs typeface="-소망B"/>
        </a:defRPr>
      </a:lvl5pPr>
      <a:lvl6pPr marL="4572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6pPr>
      <a:lvl7pPr marL="9144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7pPr>
      <a:lvl8pPr marL="13716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8pPr>
      <a:lvl9pPr marL="18288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9pPr>
    </p:titleStyle>
    <p:bodyStyle>
      <a:lvl1pPr marL="342900" indent="-342900" algn="l" rtl="0" fontAlgn="base" latinLnBrk="1">
        <a:spcBef>
          <a:spcPct val="20000"/>
        </a:spcBef>
        <a:spcAft>
          <a:spcPct val="0"/>
        </a:spcAft>
        <a:buChar char="•"/>
        <a:defRPr sz="2200">
          <a:solidFill>
            <a:srgbClr val="0070C0"/>
          </a:solidFill>
          <a:latin typeface="+mn-lt"/>
          <a:ea typeface="+mn-ea"/>
          <a:cs typeface="-소망M"/>
        </a:defRPr>
      </a:lvl1pPr>
      <a:lvl2pPr marL="742950" indent="-285750" algn="l" rtl="0" fontAlgn="base" latinLnBrk="1">
        <a:spcBef>
          <a:spcPct val="20000"/>
        </a:spcBef>
        <a:spcAft>
          <a:spcPct val="0"/>
        </a:spcAft>
        <a:buChar char="•"/>
        <a:defRPr sz="2000">
          <a:solidFill>
            <a:srgbClr val="0070C0"/>
          </a:solidFill>
          <a:latin typeface="+mn-lt"/>
          <a:ea typeface="+mn-ea"/>
          <a:cs typeface="-소망M"/>
        </a:defRPr>
      </a:lvl2pPr>
      <a:lvl3pPr marL="1143000" indent="-228600" algn="l" rtl="0" fontAlgn="base" latinLnBrk="1">
        <a:spcBef>
          <a:spcPct val="20000"/>
        </a:spcBef>
        <a:spcAft>
          <a:spcPct val="0"/>
        </a:spcAft>
        <a:buChar char="•"/>
        <a:defRPr sz="2400">
          <a:solidFill>
            <a:srgbClr val="0070C0"/>
          </a:solidFill>
          <a:latin typeface="+mn-lt"/>
          <a:ea typeface="+mn-ea"/>
          <a:cs typeface="-소망M"/>
        </a:defRPr>
      </a:lvl3pPr>
      <a:lvl4pPr marL="1600200" indent="-228600" algn="l" rtl="0" fontAlgn="base" latinLnBrk="1">
        <a:spcBef>
          <a:spcPct val="20000"/>
        </a:spcBef>
        <a:spcAft>
          <a:spcPct val="0"/>
        </a:spcAft>
        <a:buChar char="•"/>
        <a:defRPr sz="1600">
          <a:solidFill>
            <a:srgbClr val="0070C0"/>
          </a:solidFill>
          <a:latin typeface="+mn-lt"/>
          <a:ea typeface="+mn-ea"/>
          <a:cs typeface="-소망M"/>
        </a:defRPr>
      </a:lvl4pPr>
      <a:lvl5pPr marL="2057400" indent="-228600" algn="l" rtl="0" fontAlgn="base" latinLnBrk="1">
        <a:spcBef>
          <a:spcPct val="20000"/>
        </a:spcBef>
        <a:spcAft>
          <a:spcPct val="0"/>
        </a:spcAft>
        <a:buChar char="•"/>
        <a:defRPr sz="1400">
          <a:solidFill>
            <a:srgbClr val="0070C0"/>
          </a:solidFill>
          <a:latin typeface="+mn-lt"/>
          <a:ea typeface="+mn-ea"/>
          <a:cs typeface="-소망M"/>
        </a:defRPr>
      </a:lvl5pPr>
      <a:lvl6pPr marL="2514600" indent="-228600" algn="l" rtl="0" eaLnBrk="1" fontAlgn="base" latinLnBrk="1" hangingPunct="1">
        <a:spcBef>
          <a:spcPct val="20000"/>
        </a:spcBef>
        <a:spcAft>
          <a:spcPct val="0"/>
        </a:spcAft>
        <a:buChar char="•"/>
        <a:defRPr kumimoji="1" sz="1400">
          <a:solidFill>
            <a:schemeClr val="tx1"/>
          </a:solidFill>
          <a:latin typeface="+mn-lt"/>
          <a:ea typeface="+mn-ea"/>
        </a:defRPr>
      </a:lvl6pPr>
      <a:lvl7pPr marL="2971800" indent="-228600" algn="l" rtl="0" eaLnBrk="1" fontAlgn="base" latinLnBrk="1" hangingPunct="1">
        <a:spcBef>
          <a:spcPct val="20000"/>
        </a:spcBef>
        <a:spcAft>
          <a:spcPct val="0"/>
        </a:spcAft>
        <a:buChar char="•"/>
        <a:defRPr kumimoji="1" sz="1400">
          <a:solidFill>
            <a:schemeClr val="tx1"/>
          </a:solidFill>
          <a:latin typeface="+mn-lt"/>
          <a:ea typeface="+mn-ea"/>
        </a:defRPr>
      </a:lvl7pPr>
      <a:lvl8pPr marL="3429000" indent="-228600" algn="l" rtl="0" eaLnBrk="1" fontAlgn="base" latinLnBrk="1" hangingPunct="1">
        <a:spcBef>
          <a:spcPct val="20000"/>
        </a:spcBef>
        <a:spcAft>
          <a:spcPct val="0"/>
        </a:spcAft>
        <a:buChar char="•"/>
        <a:defRPr kumimoji="1" sz="1400">
          <a:solidFill>
            <a:schemeClr val="tx1"/>
          </a:solidFill>
          <a:latin typeface="+mn-lt"/>
          <a:ea typeface="+mn-ea"/>
        </a:defRPr>
      </a:lvl8pPr>
      <a:lvl9pPr marL="3886200" indent="-228600" algn="l" rtl="0" eaLnBrk="1" fontAlgn="base" latinLnBrk="1" hangingPunct="1">
        <a:spcBef>
          <a:spcPct val="20000"/>
        </a:spcBef>
        <a:spcAft>
          <a:spcPct val="0"/>
        </a:spcAft>
        <a:buChar char="•"/>
        <a:defRPr kumimoji="1" sz="14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362" name="Picture 2"/>
          <p:cNvPicPr/>
          <p:nvPr/>
        </p:nvPicPr>
        <p:blipFill>
          <a:blip r:embed="rId11"/>
          <a:stretch>
            <a:fillRect/>
          </a:stretch>
        </p:blipFill>
        <p:spPr>
          <a:xfrm>
            <a:off x="-14287" y="0"/>
            <a:ext cx="9183687" cy="6873875"/>
          </a:xfrm>
          <a:prstGeom prst="rect">
            <a:avLst/>
          </a:prstGeom>
          <a:noFill/>
          <a:ln w="9525">
            <a:noFill/>
          </a:ln>
        </p:spPr>
      </p:pic>
      <p:sp>
        <p:nvSpPr>
          <p:cNvPr id="1029" name="Rectangle 5"/>
          <p:cNvSpPr>
            <a:spLocks noGrp="1" noChangeArrowheads="1"/>
          </p:cNvSpPr>
          <p:nvPr>
            <p:ph type="dt" sz="half" idx="2"/>
          </p:nvPr>
        </p:nvSpPr>
        <p:spPr bwMode="auto">
          <a:xfrm>
            <a:off x="685800" y="6096000"/>
            <a:ext cx="1905000" cy="457200"/>
          </a:xfrm>
          <a:prstGeom prst="rect">
            <a:avLst/>
          </a:prstGeom>
          <a:noFill/>
          <a:ln w="9525">
            <a:noFill/>
            <a:miter lim="800000"/>
          </a:ln>
          <a:effectLst/>
        </p:spPr>
        <p:txBody>
          <a:bodyPr vert="horz" wrap="square" lIns="91440" tIns="45720" rIns="91440" bIns="45720" numCol="1" anchor="t" anchorCtr="0" compatLnSpc="1"/>
          <a:lstStyle>
            <a:lvl1pPr eaLnBrk="0" hangingPunct="0">
              <a:buFont typeface="Arial" panose="020B0604020202020204" pitchFamily="34" charset="0"/>
              <a:buNone/>
              <a:defRPr sz="1400"/>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0" name="Rectangle 6"/>
          <p:cNvSpPr>
            <a:spLocks noGrp="1" noChangeArrowheads="1"/>
          </p:cNvSpPr>
          <p:nvPr>
            <p:ph type="ftr" sz="quarter" idx="3"/>
          </p:nvPr>
        </p:nvSpPr>
        <p:spPr bwMode="auto">
          <a:xfrm>
            <a:off x="3200400" y="6096000"/>
            <a:ext cx="2895600" cy="457200"/>
          </a:xfrm>
          <a:prstGeom prst="rect">
            <a:avLst/>
          </a:prstGeom>
          <a:noFill/>
          <a:ln w="9525">
            <a:noFill/>
            <a:miter lim="800000"/>
          </a:ln>
          <a:effectLst/>
        </p:spPr>
        <p:txBody>
          <a:bodyPr vert="horz" wrap="square" lIns="91440" tIns="45720" rIns="91440" bIns="45720" numCol="1" anchor="t" anchorCtr="0" compatLnSpc="1"/>
          <a:lstStyle>
            <a:lvl1pPr algn="ctr" eaLnBrk="0" hangingPunct="0">
              <a:buFont typeface="Arial" panose="020B0604020202020204" pitchFamily="34" charset="0"/>
              <a:buNone/>
              <a:defRPr sz="1400"/>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31" name="Rectangle 7"/>
          <p:cNvSpPr>
            <a:spLocks noGrp="1" noChangeArrowheads="1"/>
          </p:cNvSpPr>
          <p:nvPr>
            <p:ph type="sldNum" sz="quarter" idx="4"/>
          </p:nvPr>
        </p:nvSpPr>
        <p:spPr bwMode="auto">
          <a:xfrm>
            <a:off x="6553200" y="6096000"/>
            <a:ext cx="1905000" cy="457200"/>
          </a:xfrm>
          <a:prstGeom prst="rect">
            <a:avLst/>
          </a:prstGeom>
          <a:noFill/>
          <a:ln w="9525">
            <a:noFill/>
            <a:miter lim="800000"/>
          </a:ln>
          <a:effectLst/>
        </p:spPr>
        <p:txBody>
          <a:bodyPr vert="horz" wrap="square" lIns="91440" tIns="45720" rIns="91440" bIns="45720" numCol="1" anchor="t" anchorCtr="0" compatLnSpc="1"/>
          <a:lstStyle>
            <a:lvl1pPr algn="r">
              <a:defRPr sz="1400" noProof="1"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930543B-2232-486D-9CB6-C677CAD04E56}" type="slidenum">
              <a:rPr kumimoji="0" lang="zh-CN" altLang="en-US" sz="1400" b="0" i="0" u="none" strike="noStrike" kern="1200" cap="none" spc="0" normalizeH="0" baseline="0" noProof="1" dirty="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2" name="Freeform 8"/>
          <p:cNvSpPr>
            <a:spLocks noChangeArrowheads="1"/>
          </p:cNvSpPr>
          <p:nvPr/>
        </p:nvSpPr>
        <p:spPr bwMode="auto">
          <a:xfrm>
            <a:off x="2990850" y="571500"/>
            <a:ext cx="304800" cy="293688"/>
          </a:xfrm>
          <a:custGeom>
            <a:avLst/>
            <a:gdLst>
              <a:gd name="T0" fmla="*/ 28 w 130"/>
              <a:gd name="T1" fmla="*/ 62 h 125"/>
              <a:gd name="T2" fmla="*/ 37 w 130"/>
              <a:gd name="T3" fmla="*/ 56 h 125"/>
              <a:gd name="T4" fmla="*/ 31 w 130"/>
              <a:gd name="T5" fmla="*/ 46 h 125"/>
              <a:gd name="T6" fmla="*/ 19 w 130"/>
              <a:gd name="T7" fmla="*/ 47 h 125"/>
              <a:gd name="T8" fmla="*/ 9 w 130"/>
              <a:gd name="T9" fmla="*/ 33 h 125"/>
              <a:gd name="T10" fmla="*/ 24 w 130"/>
              <a:gd name="T11" fmla="*/ 22 h 125"/>
              <a:gd name="T12" fmla="*/ 36 w 130"/>
              <a:gd name="T13" fmla="*/ 37 h 125"/>
              <a:gd name="T14" fmla="*/ 47 w 130"/>
              <a:gd name="T15" fmla="*/ 38 h 125"/>
              <a:gd name="T16" fmla="*/ 48 w 130"/>
              <a:gd name="T17" fmla="*/ 27 h 125"/>
              <a:gd name="T18" fmla="*/ 39 w 130"/>
              <a:gd name="T19" fmla="*/ 20 h 125"/>
              <a:gd name="T20" fmla="*/ 41 w 130"/>
              <a:gd name="T21" fmla="*/ 3 h 125"/>
              <a:gd name="T22" fmla="*/ 59 w 130"/>
              <a:gd name="T23" fmla="*/ 4 h 125"/>
              <a:gd name="T24" fmla="*/ 58 w 130"/>
              <a:gd name="T25" fmla="*/ 24 h 125"/>
              <a:gd name="T26" fmla="*/ 66 w 130"/>
              <a:gd name="T27" fmla="*/ 31 h 125"/>
              <a:gd name="T28" fmla="*/ 74 w 130"/>
              <a:gd name="T29" fmla="*/ 24 h 125"/>
              <a:gd name="T30" fmla="*/ 71 w 130"/>
              <a:gd name="T31" fmla="*/ 12 h 125"/>
              <a:gd name="T32" fmla="*/ 84 w 130"/>
              <a:gd name="T33" fmla="*/ 0 h 125"/>
              <a:gd name="T34" fmla="*/ 97 w 130"/>
              <a:gd name="T35" fmla="*/ 12 h 125"/>
              <a:gd name="T36" fmla="*/ 84 w 130"/>
              <a:gd name="T37" fmla="*/ 27 h 125"/>
              <a:gd name="T38" fmla="*/ 85 w 130"/>
              <a:gd name="T39" fmla="*/ 39 h 125"/>
              <a:gd name="T40" fmla="*/ 96 w 130"/>
              <a:gd name="T41" fmla="*/ 37 h 125"/>
              <a:gd name="T42" fmla="*/ 101 w 130"/>
              <a:gd name="T43" fmla="*/ 27 h 125"/>
              <a:gd name="T44" fmla="*/ 119 w 130"/>
              <a:gd name="T45" fmla="*/ 26 h 125"/>
              <a:gd name="T46" fmla="*/ 121 w 130"/>
              <a:gd name="T47" fmla="*/ 44 h 125"/>
              <a:gd name="T48" fmla="*/ 102 w 130"/>
              <a:gd name="T49" fmla="*/ 47 h 125"/>
              <a:gd name="T50" fmla="*/ 104 w 130"/>
              <a:gd name="T51" fmla="*/ 62 h 125"/>
              <a:gd name="T52" fmla="*/ 114 w 130"/>
              <a:gd name="T53" fmla="*/ 58 h 125"/>
              <a:gd name="T54" fmla="*/ 129 w 130"/>
              <a:gd name="T55" fmla="*/ 68 h 125"/>
              <a:gd name="T56" fmla="*/ 119 w 130"/>
              <a:gd name="T57" fmla="*/ 83 h 125"/>
              <a:gd name="T58" fmla="*/ 102 w 130"/>
              <a:gd name="T59" fmla="*/ 73 h 125"/>
              <a:gd name="T60" fmla="*/ 91 w 130"/>
              <a:gd name="T61" fmla="*/ 76 h 125"/>
              <a:gd name="T62" fmla="*/ 94 w 130"/>
              <a:gd name="T63" fmla="*/ 87 h 125"/>
              <a:gd name="T64" fmla="*/ 105 w 130"/>
              <a:gd name="T65" fmla="*/ 89 h 125"/>
              <a:gd name="T66" fmla="*/ 110 w 130"/>
              <a:gd name="T67" fmla="*/ 107 h 125"/>
              <a:gd name="T68" fmla="*/ 92 w 130"/>
              <a:gd name="T69" fmla="*/ 112 h 125"/>
              <a:gd name="T70" fmla="*/ 86 w 130"/>
              <a:gd name="T71" fmla="*/ 93 h 125"/>
              <a:gd name="T72" fmla="*/ 76 w 130"/>
              <a:gd name="T73" fmla="*/ 89 h 125"/>
              <a:gd name="T74" fmla="*/ 71 w 130"/>
              <a:gd name="T75" fmla="*/ 99 h 125"/>
              <a:gd name="T76" fmla="*/ 78 w 130"/>
              <a:gd name="T77" fmla="*/ 108 h 125"/>
              <a:gd name="T78" fmla="*/ 70 w 130"/>
              <a:gd name="T79" fmla="*/ 124 h 125"/>
              <a:gd name="T80" fmla="*/ 54 w 130"/>
              <a:gd name="T81" fmla="*/ 117 h 125"/>
              <a:gd name="T82" fmla="*/ 60 w 130"/>
              <a:gd name="T83" fmla="*/ 99 h 125"/>
              <a:gd name="T84" fmla="*/ 56 w 130"/>
              <a:gd name="T85" fmla="*/ 88 h 125"/>
              <a:gd name="T86" fmla="*/ 46 w 130"/>
              <a:gd name="T87" fmla="*/ 93 h 125"/>
              <a:gd name="T88" fmla="*/ 45 w 130"/>
              <a:gd name="T89" fmla="*/ 104 h 125"/>
              <a:gd name="T90" fmla="*/ 28 w 130"/>
              <a:gd name="T91" fmla="*/ 112 h 125"/>
              <a:gd name="T92" fmla="*/ 34 w 130"/>
              <a:gd name="T93" fmla="*/ 87 h 125"/>
              <a:gd name="T94" fmla="*/ 38 w 130"/>
              <a:gd name="T95" fmla="*/ 86 h 125"/>
              <a:gd name="T96" fmla="*/ 26 w 130"/>
              <a:gd name="T97" fmla="*/ 76 h 125"/>
              <a:gd name="T98" fmla="*/ 9 w 130"/>
              <a:gd name="T99" fmla="*/ 5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0" h="125">
                <a:moveTo>
                  <a:pt x="19" y="57"/>
                </a:moveTo>
                <a:cubicBezTo>
                  <a:pt x="21" y="60"/>
                  <a:pt x="24" y="61"/>
                  <a:pt x="28" y="62"/>
                </a:cubicBezTo>
                <a:cubicBezTo>
                  <a:pt x="30" y="62"/>
                  <a:pt x="32" y="62"/>
                  <a:pt x="34" y="61"/>
                </a:cubicBezTo>
                <a:cubicBezTo>
                  <a:pt x="36" y="59"/>
                  <a:pt x="37" y="58"/>
                  <a:pt x="37" y="56"/>
                </a:cubicBezTo>
                <a:cubicBezTo>
                  <a:pt x="38" y="53"/>
                  <a:pt x="37" y="51"/>
                  <a:pt x="36" y="50"/>
                </a:cubicBezTo>
                <a:cubicBezTo>
                  <a:pt x="35" y="48"/>
                  <a:pt x="33" y="47"/>
                  <a:pt x="31" y="46"/>
                </a:cubicBezTo>
                <a:cubicBezTo>
                  <a:pt x="29" y="46"/>
                  <a:pt x="27" y="46"/>
                  <a:pt x="25" y="47"/>
                </a:cubicBezTo>
                <a:cubicBezTo>
                  <a:pt x="23" y="48"/>
                  <a:pt x="21" y="48"/>
                  <a:pt x="19" y="47"/>
                </a:cubicBezTo>
                <a:cubicBezTo>
                  <a:pt x="16" y="47"/>
                  <a:pt x="13" y="45"/>
                  <a:pt x="11" y="42"/>
                </a:cubicBezTo>
                <a:cubicBezTo>
                  <a:pt x="9" y="39"/>
                  <a:pt x="8" y="36"/>
                  <a:pt x="9" y="33"/>
                </a:cubicBezTo>
                <a:cubicBezTo>
                  <a:pt x="10" y="29"/>
                  <a:pt x="11" y="27"/>
                  <a:pt x="14" y="24"/>
                </a:cubicBezTo>
                <a:cubicBezTo>
                  <a:pt x="17" y="22"/>
                  <a:pt x="20" y="22"/>
                  <a:pt x="24" y="22"/>
                </a:cubicBezTo>
                <a:cubicBezTo>
                  <a:pt x="29" y="23"/>
                  <a:pt x="32" y="25"/>
                  <a:pt x="32" y="28"/>
                </a:cubicBezTo>
                <a:cubicBezTo>
                  <a:pt x="32" y="31"/>
                  <a:pt x="34" y="34"/>
                  <a:pt x="36" y="37"/>
                </a:cubicBezTo>
                <a:cubicBezTo>
                  <a:pt x="38" y="39"/>
                  <a:pt x="39" y="40"/>
                  <a:pt x="42" y="40"/>
                </a:cubicBezTo>
                <a:cubicBezTo>
                  <a:pt x="44" y="40"/>
                  <a:pt x="46" y="40"/>
                  <a:pt x="47" y="38"/>
                </a:cubicBezTo>
                <a:cubicBezTo>
                  <a:pt x="49" y="37"/>
                  <a:pt x="50" y="35"/>
                  <a:pt x="50" y="33"/>
                </a:cubicBezTo>
                <a:cubicBezTo>
                  <a:pt x="50" y="31"/>
                  <a:pt x="50" y="29"/>
                  <a:pt x="48" y="27"/>
                </a:cubicBezTo>
                <a:cubicBezTo>
                  <a:pt x="47" y="26"/>
                  <a:pt x="46" y="24"/>
                  <a:pt x="44" y="24"/>
                </a:cubicBezTo>
                <a:cubicBezTo>
                  <a:pt x="42" y="23"/>
                  <a:pt x="40" y="22"/>
                  <a:pt x="39" y="20"/>
                </a:cubicBezTo>
                <a:cubicBezTo>
                  <a:pt x="37" y="18"/>
                  <a:pt x="36" y="15"/>
                  <a:pt x="36" y="11"/>
                </a:cubicBezTo>
                <a:cubicBezTo>
                  <a:pt x="37" y="8"/>
                  <a:pt x="38" y="5"/>
                  <a:pt x="41" y="3"/>
                </a:cubicBezTo>
                <a:cubicBezTo>
                  <a:pt x="43" y="0"/>
                  <a:pt x="46" y="0"/>
                  <a:pt x="50" y="0"/>
                </a:cubicBezTo>
                <a:cubicBezTo>
                  <a:pt x="54" y="0"/>
                  <a:pt x="56" y="1"/>
                  <a:pt x="59" y="4"/>
                </a:cubicBezTo>
                <a:cubicBezTo>
                  <a:pt x="62" y="8"/>
                  <a:pt x="63" y="12"/>
                  <a:pt x="61" y="14"/>
                </a:cubicBezTo>
                <a:cubicBezTo>
                  <a:pt x="59" y="17"/>
                  <a:pt x="58" y="20"/>
                  <a:pt x="58" y="24"/>
                </a:cubicBezTo>
                <a:cubicBezTo>
                  <a:pt x="58" y="26"/>
                  <a:pt x="59" y="28"/>
                  <a:pt x="61" y="29"/>
                </a:cubicBezTo>
                <a:cubicBezTo>
                  <a:pt x="62" y="31"/>
                  <a:pt x="64" y="31"/>
                  <a:pt x="66" y="31"/>
                </a:cubicBezTo>
                <a:cubicBezTo>
                  <a:pt x="69" y="31"/>
                  <a:pt x="70" y="31"/>
                  <a:pt x="72" y="29"/>
                </a:cubicBezTo>
                <a:cubicBezTo>
                  <a:pt x="74" y="28"/>
                  <a:pt x="74" y="26"/>
                  <a:pt x="74" y="24"/>
                </a:cubicBezTo>
                <a:cubicBezTo>
                  <a:pt x="74" y="22"/>
                  <a:pt x="74" y="20"/>
                  <a:pt x="73" y="18"/>
                </a:cubicBezTo>
                <a:cubicBezTo>
                  <a:pt x="72" y="16"/>
                  <a:pt x="71" y="14"/>
                  <a:pt x="71" y="12"/>
                </a:cubicBezTo>
                <a:cubicBezTo>
                  <a:pt x="71" y="9"/>
                  <a:pt x="73" y="6"/>
                  <a:pt x="75" y="3"/>
                </a:cubicBezTo>
                <a:cubicBezTo>
                  <a:pt x="77" y="1"/>
                  <a:pt x="80" y="0"/>
                  <a:pt x="84" y="0"/>
                </a:cubicBezTo>
                <a:cubicBezTo>
                  <a:pt x="88" y="0"/>
                  <a:pt x="91" y="1"/>
                  <a:pt x="93" y="3"/>
                </a:cubicBezTo>
                <a:cubicBezTo>
                  <a:pt x="96" y="6"/>
                  <a:pt x="97" y="9"/>
                  <a:pt x="97" y="12"/>
                </a:cubicBezTo>
                <a:cubicBezTo>
                  <a:pt x="97" y="18"/>
                  <a:pt x="95" y="21"/>
                  <a:pt x="92" y="22"/>
                </a:cubicBezTo>
                <a:cubicBezTo>
                  <a:pt x="89" y="23"/>
                  <a:pt x="87" y="24"/>
                  <a:pt x="84" y="27"/>
                </a:cubicBezTo>
                <a:cubicBezTo>
                  <a:pt x="83" y="29"/>
                  <a:pt x="82" y="31"/>
                  <a:pt x="82" y="33"/>
                </a:cubicBezTo>
                <a:cubicBezTo>
                  <a:pt x="83" y="35"/>
                  <a:pt x="84" y="37"/>
                  <a:pt x="85" y="39"/>
                </a:cubicBezTo>
                <a:cubicBezTo>
                  <a:pt x="87" y="40"/>
                  <a:pt x="89" y="41"/>
                  <a:pt x="91" y="40"/>
                </a:cubicBezTo>
                <a:cubicBezTo>
                  <a:pt x="93" y="40"/>
                  <a:pt x="95" y="39"/>
                  <a:pt x="96" y="37"/>
                </a:cubicBezTo>
                <a:cubicBezTo>
                  <a:pt x="98" y="36"/>
                  <a:pt x="98" y="34"/>
                  <a:pt x="99" y="32"/>
                </a:cubicBezTo>
                <a:cubicBezTo>
                  <a:pt x="99" y="31"/>
                  <a:pt x="100" y="29"/>
                  <a:pt x="101" y="27"/>
                </a:cubicBezTo>
                <a:cubicBezTo>
                  <a:pt x="103" y="25"/>
                  <a:pt x="106" y="23"/>
                  <a:pt x="110" y="23"/>
                </a:cubicBezTo>
                <a:cubicBezTo>
                  <a:pt x="113" y="22"/>
                  <a:pt x="116" y="23"/>
                  <a:pt x="119" y="26"/>
                </a:cubicBezTo>
                <a:cubicBezTo>
                  <a:pt x="122" y="28"/>
                  <a:pt x="123" y="31"/>
                  <a:pt x="124" y="34"/>
                </a:cubicBezTo>
                <a:cubicBezTo>
                  <a:pt x="124" y="38"/>
                  <a:pt x="123" y="41"/>
                  <a:pt x="121" y="44"/>
                </a:cubicBezTo>
                <a:cubicBezTo>
                  <a:pt x="117" y="48"/>
                  <a:pt x="114" y="50"/>
                  <a:pt x="111" y="48"/>
                </a:cubicBezTo>
                <a:cubicBezTo>
                  <a:pt x="108" y="46"/>
                  <a:pt x="105" y="46"/>
                  <a:pt x="102" y="47"/>
                </a:cubicBezTo>
                <a:cubicBezTo>
                  <a:pt x="96" y="48"/>
                  <a:pt x="94" y="51"/>
                  <a:pt x="95" y="56"/>
                </a:cubicBezTo>
                <a:cubicBezTo>
                  <a:pt x="96" y="61"/>
                  <a:pt x="99" y="63"/>
                  <a:pt x="104" y="62"/>
                </a:cubicBezTo>
                <a:cubicBezTo>
                  <a:pt x="106" y="62"/>
                  <a:pt x="108" y="61"/>
                  <a:pt x="109" y="60"/>
                </a:cubicBezTo>
                <a:cubicBezTo>
                  <a:pt x="111" y="59"/>
                  <a:pt x="112" y="58"/>
                  <a:pt x="114" y="58"/>
                </a:cubicBezTo>
                <a:cubicBezTo>
                  <a:pt x="118" y="57"/>
                  <a:pt x="121" y="58"/>
                  <a:pt x="124" y="60"/>
                </a:cubicBezTo>
                <a:cubicBezTo>
                  <a:pt x="127" y="62"/>
                  <a:pt x="129" y="65"/>
                  <a:pt x="129" y="68"/>
                </a:cubicBezTo>
                <a:cubicBezTo>
                  <a:pt x="130" y="71"/>
                  <a:pt x="129" y="75"/>
                  <a:pt x="127" y="78"/>
                </a:cubicBezTo>
                <a:cubicBezTo>
                  <a:pt x="125" y="81"/>
                  <a:pt x="122" y="82"/>
                  <a:pt x="119" y="83"/>
                </a:cubicBezTo>
                <a:cubicBezTo>
                  <a:pt x="113" y="84"/>
                  <a:pt x="110" y="83"/>
                  <a:pt x="109" y="80"/>
                </a:cubicBezTo>
                <a:cubicBezTo>
                  <a:pt x="108" y="77"/>
                  <a:pt x="106" y="75"/>
                  <a:pt x="102" y="73"/>
                </a:cubicBezTo>
                <a:cubicBezTo>
                  <a:pt x="100" y="72"/>
                  <a:pt x="98" y="72"/>
                  <a:pt x="96" y="72"/>
                </a:cubicBezTo>
                <a:cubicBezTo>
                  <a:pt x="94" y="73"/>
                  <a:pt x="92" y="74"/>
                  <a:pt x="91" y="76"/>
                </a:cubicBezTo>
                <a:cubicBezTo>
                  <a:pt x="90" y="78"/>
                  <a:pt x="90" y="80"/>
                  <a:pt x="91" y="82"/>
                </a:cubicBezTo>
                <a:cubicBezTo>
                  <a:pt x="91" y="84"/>
                  <a:pt x="92" y="86"/>
                  <a:pt x="94" y="87"/>
                </a:cubicBezTo>
                <a:cubicBezTo>
                  <a:pt x="96" y="88"/>
                  <a:pt x="98" y="88"/>
                  <a:pt x="100" y="88"/>
                </a:cubicBezTo>
                <a:cubicBezTo>
                  <a:pt x="101" y="88"/>
                  <a:pt x="103" y="88"/>
                  <a:pt x="105" y="89"/>
                </a:cubicBezTo>
                <a:cubicBezTo>
                  <a:pt x="108" y="91"/>
                  <a:pt x="110" y="94"/>
                  <a:pt x="111" y="97"/>
                </a:cubicBezTo>
                <a:cubicBezTo>
                  <a:pt x="112" y="101"/>
                  <a:pt x="112" y="104"/>
                  <a:pt x="110" y="107"/>
                </a:cubicBezTo>
                <a:cubicBezTo>
                  <a:pt x="108" y="110"/>
                  <a:pt x="106" y="112"/>
                  <a:pt x="102" y="113"/>
                </a:cubicBezTo>
                <a:cubicBezTo>
                  <a:pt x="99" y="114"/>
                  <a:pt x="95" y="113"/>
                  <a:pt x="92" y="112"/>
                </a:cubicBezTo>
                <a:cubicBezTo>
                  <a:pt x="88" y="109"/>
                  <a:pt x="86" y="106"/>
                  <a:pt x="87" y="103"/>
                </a:cubicBezTo>
                <a:cubicBezTo>
                  <a:pt x="88" y="100"/>
                  <a:pt x="87" y="97"/>
                  <a:pt x="86" y="93"/>
                </a:cubicBezTo>
                <a:cubicBezTo>
                  <a:pt x="85" y="91"/>
                  <a:pt x="84" y="90"/>
                  <a:pt x="82" y="89"/>
                </a:cubicBezTo>
                <a:cubicBezTo>
                  <a:pt x="80" y="88"/>
                  <a:pt x="78" y="88"/>
                  <a:pt x="76" y="89"/>
                </a:cubicBezTo>
                <a:cubicBezTo>
                  <a:pt x="74" y="89"/>
                  <a:pt x="72" y="91"/>
                  <a:pt x="71" y="93"/>
                </a:cubicBezTo>
                <a:cubicBezTo>
                  <a:pt x="71" y="95"/>
                  <a:pt x="71" y="97"/>
                  <a:pt x="71" y="99"/>
                </a:cubicBezTo>
                <a:cubicBezTo>
                  <a:pt x="72" y="100"/>
                  <a:pt x="73" y="102"/>
                  <a:pt x="74" y="103"/>
                </a:cubicBezTo>
                <a:cubicBezTo>
                  <a:pt x="76" y="104"/>
                  <a:pt x="77" y="106"/>
                  <a:pt x="78" y="108"/>
                </a:cubicBezTo>
                <a:cubicBezTo>
                  <a:pt x="79" y="111"/>
                  <a:pt x="79" y="114"/>
                  <a:pt x="77" y="118"/>
                </a:cubicBezTo>
                <a:cubicBezTo>
                  <a:pt x="76" y="121"/>
                  <a:pt x="73" y="123"/>
                  <a:pt x="70" y="124"/>
                </a:cubicBezTo>
                <a:cubicBezTo>
                  <a:pt x="67" y="125"/>
                  <a:pt x="64" y="125"/>
                  <a:pt x="61" y="124"/>
                </a:cubicBezTo>
                <a:cubicBezTo>
                  <a:pt x="57" y="122"/>
                  <a:pt x="55" y="120"/>
                  <a:pt x="54" y="117"/>
                </a:cubicBezTo>
                <a:cubicBezTo>
                  <a:pt x="52" y="111"/>
                  <a:pt x="52" y="108"/>
                  <a:pt x="55" y="106"/>
                </a:cubicBezTo>
                <a:cubicBezTo>
                  <a:pt x="57" y="105"/>
                  <a:pt x="59" y="102"/>
                  <a:pt x="60" y="99"/>
                </a:cubicBezTo>
                <a:cubicBezTo>
                  <a:pt x="61" y="97"/>
                  <a:pt x="61" y="95"/>
                  <a:pt x="60" y="93"/>
                </a:cubicBezTo>
                <a:cubicBezTo>
                  <a:pt x="59" y="91"/>
                  <a:pt x="58" y="89"/>
                  <a:pt x="56" y="88"/>
                </a:cubicBezTo>
                <a:cubicBezTo>
                  <a:pt x="54" y="88"/>
                  <a:pt x="52" y="88"/>
                  <a:pt x="50" y="89"/>
                </a:cubicBezTo>
                <a:cubicBezTo>
                  <a:pt x="48" y="90"/>
                  <a:pt x="46" y="91"/>
                  <a:pt x="46" y="93"/>
                </a:cubicBezTo>
                <a:cubicBezTo>
                  <a:pt x="45" y="95"/>
                  <a:pt x="45" y="97"/>
                  <a:pt x="45" y="99"/>
                </a:cubicBezTo>
                <a:cubicBezTo>
                  <a:pt x="45" y="100"/>
                  <a:pt x="45" y="102"/>
                  <a:pt x="45" y="104"/>
                </a:cubicBezTo>
                <a:cubicBezTo>
                  <a:pt x="43" y="107"/>
                  <a:pt x="41" y="110"/>
                  <a:pt x="38" y="111"/>
                </a:cubicBezTo>
                <a:cubicBezTo>
                  <a:pt x="35" y="113"/>
                  <a:pt x="32" y="113"/>
                  <a:pt x="28" y="112"/>
                </a:cubicBezTo>
                <a:cubicBezTo>
                  <a:pt x="22" y="110"/>
                  <a:pt x="19" y="105"/>
                  <a:pt x="20" y="98"/>
                </a:cubicBezTo>
                <a:cubicBezTo>
                  <a:pt x="21" y="91"/>
                  <a:pt x="26" y="87"/>
                  <a:pt x="34" y="87"/>
                </a:cubicBezTo>
                <a:cubicBezTo>
                  <a:pt x="34" y="87"/>
                  <a:pt x="35" y="87"/>
                  <a:pt x="36" y="87"/>
                </a:cubicBezTo>
                <a:cubicBezTo>
                  <a:pt x="36" y="87"/>
                  <a:pt x="37" y="87"/>
                  <a:pt x="38" y="86"/>
                </a:cubicBezTo>
                <a:cubicBezTo>
                  <a:pt x="43" y="83"/>
                  <a:pt x="44" y="79"/>
                  <a:pt x="39" y="74"/>
                </a:cubicBezTo>
                <a:cubicBezTo>
                  <a:pt x="35" y="69"/>
                  <a:pt x="31" y="69"/>
                  <a:pt x="26" y="76"/>
                </a:cubicBezTo>
                <a:cubicBezTo>
                  <a:pt x="20" y="85"/>
                  <a:pt x="13" y="86"/>
                  <a:pt x="6" y="78"/>
                </a:cubicBezTo>
                <a:cubicBezTo>
                  <a:pt x="0" y="70"/>
                  <a:pt x="1" y="63"/>
                  <a:pt x="9" y="58"/>
                </a:cubicBezTo>
                <a:cubicBezTo>
                  <a:pt x="14" y="56"/>
                  <a:pt x="17" y="55"/>
                  <a:pt x="19" y="57"/>
                </a:cubicBezTo>
                <a:close/>
              </a:path>
            </a:pathLst>
          </a:custGeom>
          <a:solidFill>
            <a:srgbClr val="FFCC99">
              <a:alpha val="50195"/>
            </a:srgbClr>
          </a:solidFill>
          <a:ln>
            <a:noFill/>
          </a:ln>
        </p:spPr>
        <p:txBody>
          <a:bodyPr/>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pic>
        <p:nvPicPr>
          <p:cNvPr id="15367" name="图片 8" descr="课件标题图1.jpg"/>
          <p:cNvPicPr>
            <a:picLocks noChangeAspect="1"/>
          </p:cNvPicPr>
          <p:nvPr/>
        </p:nvPicPr>
        <p:blipFill>
          <a:blip r:embed="rId12"/>
          <a:stretch>
            <a:fillRect/>
          </a:stretch>
        </p:blipFill>
        <p:spPr>
          <a:xfrm>
            <a:off x="0" y="0"/>
            <a:ext cx="9144000" cy="54927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Lst>
  <p:hf sldNum="0" hdr="0" ftr="0" dt="0"/>
  <p:txStyles>
    <p:titleStyle>
      <a:lvl1pPr algn="l" rtl="0" fontAlgn="base" latinLnBrk="1">
        <a:spcBef>
          <a:spcPct val="0"/>
        </a:spcBef>
        <a:spcAft>
          <a:spcPct val="0"/>
        </a:spcAft>
        <a:defRPr sz="3200">
          <a:solidFill>
            <a:srgbClr val="0070C0"/>
          </a:solidFill>
          <a:latin typeface="+mj-lt"/>
          <a:ea typeface="+mj-ea"/>
          <a:cs typeface="-소망B"/>
        </a:defRPr>
      </a:lvl1pPr>
      <a:lvl2pPr algn="l" rtl="0" fontAlgn="base" latinLnBrk="1">
        <a:spcBef>
          <a:spcPct val="0"/>
        </a:spcBef>
        <a:spcAft>
          <a:spcPct val="0"/>
        </a:spcAft>
        <a:defRPr sz="3200">
          <a:solidFill>
            <a:srgbClr val="0070C0"/>
          </a:solidFill>
          <a:latin typeface="-소망B" pitchFamily="18" charset="-127"/>
          <a:ea typeface="-소망B" pitchFamily="18" charset="-127"/>
          <a:cs typeface="-소망B"/>
        </a:defRPr>
      </a:lvl2pPr>
      <a:lvl3pPr algn="l" rtl="0" fontAlgn="base" latinLnBrk="1">
        <a:spcBef>
          <a:spcPct val="0"/>
        </a:spcBef>
        <a:spcAft>
          <a:spcPct val="0"/>
        </a:spcAft>
        <a:defRPr sz="3200">
          <a:solidFill>
            <a:srgbClr val="0070C0"/>
          </a:solidFill>
          <a:latin typeface="-소망B" pitchFamily="18" charset="-127"/>
          <a:ea typeface="-소망B" pitchFamily="18" charset="-127"/>
          <a:cs typeface="-소망B"/>
        </a:defRPr>
      </a:lvl3pPr>
      <a:lvl4pPr algn="l" rtl="0" fontAlgn="base" latinLnBrk="1">
        <a:spcBef>
          <a:spcPct val="0"/>
        </a:spcBef>
        <a:spcAft>
          <a:spcPct val="0"/>
        </a:spcAft>
        <a:defRPr sz="3200">
          <a:solidFill>
            <a:srgbClr val="0070C0"/>
          </a:solidFill>
          <a:latin typeface="-소망B" pitchFamily="18" charset="-127"/>
          <a:ea typeface="-소망B" pitchFamily="18" charset="-127"/>
          <a:cs typeface="-소망B"/>
        </a:defRPr>
      </a:lvl4pPr>
      <a:lvl5pPr algn="l" rtl="0" fontAlgn="base" latinLnBrk="1">
        <a:spcBef>
          <a:spcPct val="0"/>
        </a:spcBef>
        <a:spcAft>
          <a:spcPct val="0"/>
        </a:spcAft>
        <a:defRPr sz="3200">
          <a:solidFill>
            <a:srgbClr val="0070C0"/>
          </a:solidFill>
          <a:latin typeface="-소망B" pitchFamily="18" charset="-127"/>
          <a:ea typeface="-소망B" pitchFamily="18" charset="-127"/>
          <a:cs typeface="-소망B"/>
        </a:defRPr>
      </a:lvl5pPr>
      <a:lvl6pPr marL="4572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6pPr>
      <a:lvl7pPr marL="9144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7pPr>
      <a:lvl8pPr marL="13716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8pPr>
      <a:lvl9pPr marL="1828800" algn="l" rtl="0" eaLnBrk="1" fontAlgn="base" latinLnBrk="1" hangingPunct="1">
        <a:spcBef>
          <a:spcPct val="0"/>
        </a:spcBef>
        <a:spcAft>
          <a:spcPct val="0"/>
        </a:spcAft>
        <a:defRPr kumimoji="1" sz="3200">
          <a:solidFill>
            <a:srgbClr val="FF3300"/>
          </a:solidFill>
          <a:latin typeface="-소망B" pitchFamily="18" charset="-127"/>
          <a:ea typeface="-소망B" pitchFamily="18" charset="-127"/>
        </a:defRPr>
      </a:lvl9pPr>
    </p:titleStyle>
    <p:bodyStyle>
      <a:lvl1pPr marL="342900" indent="-342900" algn="l" rtl="0" fontAlgn="base" latinLnBrk="1">
        <a:spcBef>
          <a:spcPct val="20000"/>
        </a:spcBef>
        <a:spcAft>
          <a:spcPct val="0"/>
        </a:spcAft>
        <a:buChar char="•"/>
        <a:defRPr sz="2200">
          <a:solidFill>
            <a:srgbClr val="0070C0"/>
          </a:solidFill>
          <a:latin typeface="+mn-lt"/>
          <a:ea typeface="+mn-ea"/>
          <a:cs typeface="-소망M"/>
        </a:defRPr>
      </a:lvl1pPr>
      <a:lvl2pPr marL="742950" indent="-285750" algn="l" rtl="0" fontAlgn="base" latinLnBrk="1">
        <a:spcBef>
          <a:spcPct val="20000"/>
        </a:spcBef>
        <a:spcAft>
          <a:spcPct val="0"/>
        </a:spcAft>
        <a:buChar char="•"/>
        <a:defRPr sz="2000">
          <a:solidFill>
            <a:srgbClr val="0070C0"/>
          </a:solidFill>
          <a:latin typeface="+mn-lt"/>
          <a:ea typeface="+mn-ea"/>
          <a:cs typeface="-소망M"/>
        </a:defRPr>
      </a:lvl2pPr>
      <a:lvl3pPr marL="1143000" indent="-228600" algn="l" rtl="0" fontAlgn="base" latinLnBrk="1">
        <a:spcBef>
          <a:spcPct val="20000"/>
        </a:spcBef>
        <a:spcAft>
          <a:spcPct val="0"/>
        </a:spcAft>
        <a:buChar char="•"/>
        <a:defRPr sz="2400">
          <a:solidFill>
            <a:srgbClr val="0070C0"/>
          </a:solidFill>
          <a:latin typeface="+mn-lt"/>
          <a:ea typeface="+mn-ea"/>
          <a:cs typeface="-소망M"/>
        </a:defRPr>
      </a:lvl3pPr>
      <a:lvl4pPr marL="1600200" indent="-228600" algn="l" rtl="0" fontAlgn="base" latinLnBrk="1">
        <a:spcBef>
          <a:spcPct val="20000"/>
        </a:spcBef>
        <a:spcAft>
          <a:spcPct val="0"/>
        </a:spcAft>
        <a:buChar char="•"/>
        <a:defRPr sz="1600">
          <a:solidFill>
            <a:srgbClr val="0070C0"/>
          </a:solidFill>
          <a:latin typeface="+mn-lt"/>
          <a:ea typeface="+mn-ea"/>
          <a:cs typeface="-소망M"/>
        </a:defRPr>
      </a:lvl4pPr>
      <a:lvl5pPr marL="2057400" indent="-228600" algn="l" rtl="0" fontAlgn="base" latinLnBrk="1">
        <a:spcBef>
          <a:spcPct val="20000"/>
        </a:spcBef>
        <a:spcAft>
          <a:spcPct val="0"/>
        </a:spcAft>
        <a:buChar char="•"/>
        <a:defRPr sz="1400">
          <a:solidFill>
            <a:srgbClr val="0070C0"/>
          </a:solidFill>
          <a:latin typeface="+mn-lt"/>
          <a:ea typeface="+mn-ea"/>
          <a:cs typeface="-소망M"/>
        </a:defRPr>
      </a:lvl5pPr>
      <a:lvl6pPr marL="2514600" indent="-228600" algn="l" rtl="0" eaLnBrk="1" fontAlgn="base" latinLnBrk="1" hangingPunct="1">
        <a:spcBef>
          <a:spcPct val="20000"/>
        </a:spcBef>
        <a:spcAft>
          <a:spcPct val="0"/>
        </a:spcAft>
        <a:buChar char="•"/>
        <a:defRPr kumimoji="1" sz="1400">
          <a:solidFill>
            <a:schemeClr val="tx1"/>
          </a:solidFill>
          <a:latin typeface="+mn-lt"/>
          <a:ea typeface="+mn-ea"/>
        </a:defRPr>
      </a:lvl6pPr>
      <a:lvl7pPr marL="2971800" indent="-228600" algn="l" rtl="0" eaLnBrk="1" fontAlgn="base" latinLnBrk="1" hangingPunct="1">
        <a:spcBef>
          <a:spcPct val="20000"/>
        </a:spcBef>
        <a:spcAft>
          <a:spcPct val="0"/>
        </a:spcAft>
        <a:buChar char="•"/>
        <a:defRPr kumimoji="1" sz="1400">
          <a:solidFill>
            <a:schemeClr val="tx1"/>
          </a:solidFill>
          <a:latin typeface="+mn-lt"/>
          <a:ea typeface="+mn-ea"/>
        </a:defRPr>
      </a:lvl7pPr>
      <a:lvl8pPr marL="3429000" indent="-228600" algn="l" rtl="0" eaLnBrk="1" fontAlgn="base" latinLnBrk="1" hangingPunct="1">
        <a:spcBef>
          <a:spcPct val="20000"/>
        </a:spcBef>
        <a:spcAft>
          <a:spcPct val="0"/>
        </a:spcAft>
        <a:buChar char="•"/>
        <a:defRPr kumimoji="1" sz="1400">
          <a:solidFill>
            <a:schemeClr val="tx1"/>
          </a:solidFill>
          <a:latin typeface="+mn-lt"/>
          <a:ea typeface="+mn-ea"/>
        </a:defRPr>
      </a:lvl8pPr>
      <a:lvl9pPr marL="3886200" indent="-228600" algn="l" rtl="0" eaLnBrk="1" fontAlgn="base" latinLnBrk="1" hangingPunct="1">
        <a:spcBef>
          <a:spcPct val="20000"/>
        </a:spcBef>
        <a:spcAft>
          <a:spcPct val="0"/>
        </a:spcAft>
        <a:buChar char="•"/>
        <a:defRPr kumimoji="1" sz="14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6.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image" Target="../media/image5.png"/><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6.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6.xml"/><Relationship Id="rId2" Type="http://schemas.openxmlformats.org/officeDocument/2006/relationships/tags" Target="../tags/tag34.xml"/><Relationship Id="rId1" Type="http://schemas.openxmlformats.org/officeDocument/2006/relationships/tags" Target="../tags/tag3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26.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6.xml"/><Relationship Id="rId2" Type="http://schemas.openxmlformats.org/officeDocument/2006/relationships/image" Target="../media/image6.png"/><Relationship Id="rId1" Type="http://schemas.openxmlformats.org/officeDocument/2006/relationships/tags" Target="../tags/tag35.xml"/></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6.xml"/><Relationship Id="rId4" Type="http://schemas.openxmlformats.org/officeDocument/2006/relationships/image" Target="../media/image28.png"/><Relationship Id="rId3" Type="http://schemas.openxmlformats.org/officeDocument/2006/relationships/tags" Target="../tags/tag37.xml"/><Relationship Id="rId2" Type="http://schemas.openxmlformats.org/officeDocument/2006/relationships/image" Target="../media/image27.png"/><Relationship Id="rId1" Type="http://schemas.openxmlformats.org/officeDocument/2006/relationships/tags" Target="../tags/tag36.xml"/></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4.xml"/><Relationship Id="rId7" Type="http://schemas.openxmlformats.org/officeDocument/2006/relationships/slideLayout" Target="../slideLayouts/slideLayout6.xml"/><Relationship Id="rId6" Type="http://schemas.openxmlformats.org/officeDocument/2006/relationships/image" Target="../media/image30.png"/><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image" Target="../media/image29.png"/><Relationship Id="rId2" Type="http://schemas.openxmlformats.org/officeDocument/2006/relationships/tags" Target="../tags/tag39.xml"/><Relationship Id="rId1" Type="http://schemas.openxmlformats.org/officeDocument/2006/relationships/tags" Target="../tags/tag38.xml"/></Relationships>
</file>

<file path=ppt/slides/_rels/slide16.xml.rels><?xml version="1.0" encoding="UTF-8" standalone="yes"?>
<Relationships xmlns="http://schemas.openxmlformats.org/package/2006/relationships"><Relationship Id="rId9" Type="http://schemas.openxmlformats.org/officeDocument/2006/relationships/tags" Target="../tags/tag48.xml"/><Relationship Id="rId8" Type="http://schemas.openxmlformats.org/officeDocument/2006/relationships/tags" Target="../tags/tag47.xml"/><Relationship Id="rId7" Type="http://schemas.openxmlformats.org/officeDocument/2006/relationships/image" Target="../media/image32.png"/><Relationship Id="rId6" Type="http://schemas.openxmlformats.org/officeDocument/2006/relationships/tags" Target="../tags/tag46.xml"/><Relationship Id="rId5" Type="http://schemas.openxmlformats.org/officeDocument/2006/relationships/tags" Target="../tags/tag45.xml"/><Relationship Id="rId4" Type="http://schemas.openxmlformats.org/officeDocument/2006/relationships/tags" Target="../tags/tag44.xml"/><Relationship Id="rId3" Type="http://schemas.openxmlformats.org/officeDocument/2006/relationships/image" Target="../media/image31.png"/><Relationship Id="rId20" Type="http://schemas.openxmlformats.org/officeDocument/2006/relationships/notesSlide" Target="../notesSlides/notesSlide15.xml"/><Relationship Id="rId2" Type="http://schemas.openxmlformats.org/officeDocument/2006/relationships/tags" Target="../tags/tag43.xml"/><Relationship Id="rId19" Type="http://schemas.openxmlformats.org/officeDocument/2006/relationships/slideLayout" Target="../slideLayouts/slideLayout6.xml"/><Relationship Id="rId18" Type="http://schemas.openxmlformats.org/officeDocument/2006/relationships/image" Target="../media/image36.png"/><Relationship Id="rId17" Type="http://schemas.openxmlformats.org/officeDocument/2006/relationships/tags" Target="../tags/tag53.xml"/><Relationship Id="rId16" Type="http://schemas.openxmlformats.org/officeDocument/2006/relationships/image" Target="../media/image35.png"/><Relationship Id="rId15" Type="http://schemas.openxmlformats.org/officeDocument/2006/relationships/tags" Target="../tags/tag52.xml"/><Relationship Id="rId14" Type="http://schemas.openxmlformats.org/officeDocument/2006/relationships/tags" Target="../tags/tag51.xml"/><Relationship Id="rId13" Type="http://schemas.openxmlformats.org/officeDocument/2006/relationships/tags" Target="../tags/tag50.xml"/><Relationship Id="rId12" Type="http://schemas.openxmlformats.org/officeDocument/2006/relationships/image" Target="../media/image34.png"/><Relationship Id="rId11" Type="http://schemas.openxmlformats.org/officeDocument/2006/relationships/tags" Target="../tags/tag49.xml"/><Relationship Id="rId10" Type="http://schemas.openxmlformats.org/officeDocument/2006/relationships/image" Target="../media/image33.png"/><Relationship Id="rId1" Type="http://schemas.openxmlformats.org/officeDocument/2006/relationships/tags" Target="../tags/tag4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6.xml"/><Relationship Id="rId2" Type="http://schemas.openxmlformats.org/officeDocument/2006/relationships/image" Target="../media/image37.png"/><Relationship Id="rId1" Type="http://schemas.openxmlformats.org/officeDocument/2006/relationships/tags" Target="../tags/tag5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6.xml"/></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19.xml"/><Relationship Id="rId7" Type="http://schemas.openxmlformats.org/officeDocument/2006/relationships/slideLayout" Target="../slideLayouts/slideLayout6.xml"/><Relationship Id="rId6" Type="http://schemas.openxmlformats.org/officeDocument/2006/relationships/image" Target="../media/image39.png"/><Relationship Id="rId5" Type="http://schemas.openxmlformats.org/officeDocument/2006/relationships/tags" Target="../tags/tag58.xml"/><Relationship Id="rId4" Type="http://schemas.openxmlformats.org/officeDocument/2006/relationships/image" Target="../media/image38.png"/><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s>
</file>

<file path=ppt/slides/_rels/slide21.xml.rels><?xml version="1.0" encoding="UTF-8" standalone="yes"?>
<Relationships xmlns="http://schemas.openxmlformats.org/package/2006/relationships"><Relationship Id="rId9" Type="http://schemas.openxmlformats.org/officeDocument/2006/relationships/image" Target="../media/image42.png"/><Relationship Id="rId8" Type="http://schemas.openxmlformats.org/officeDocument/2006/relationships/tags" Target="../tags/tag64.xml"/><Relationship Id="rId7" Type="http://schemas.openxmlformats.org/officeDocument/2006/relationships/image" Target="../media/image41.png"/><Relationship Id="rId6" Type="http://schemas.openxmlformats.org/officeDocument/2006/relationships/tags" Target="../tags/tag63.xml"/><Relationship Id="rId5" Type="http://schemas.openxmlformats.org/officeDocument/2006/relationships/image" Target="../media/image40.png"/><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4" Type="http://schemas.openxmlformats.org/officeDocument/2006/relationships/notesSlide" Target="../notesSlides/notesSlide20.xml"/><Relationship Id="rId13" Type="http://schemas.openxmlformats.org/officeDocument/2006/relationships/slideLayout" Target="../slideLayouts/slideLayout6.xml"/><Relationship Id="rId12" Type="http://schemas.openxmlformats.org/officeDocument/2006/relationships/tags" Target="../tags/tag66.xml"/><Relationship Id="rId11" Type="http://schemas.openxmlformats.org/officeDocument/2006/relationships/image" Target="../media/image43.png"/><Relationship Id="rId10" Type="http://schemas.openxmlformats.org/officeDocument/2006/relationships/tags" Target="../tags/tag65.xml"/><Relationship Id="rId1" Type="http://schemas.openxmlformats.org/officeDocument/2006/relationships/tags" Target="../tags/tag59.xml"/></Relationships>
</file>

<file path=ppt/slides/_rels/slide22.xml.rels><?xml version="1.0" encoding="UTF-8" standalone="yes"?>
<Relationships xmlns="http://schemas.openxmlformats.org/package/2006/relationships"><Relationship Id="rId9" Type="http://schemas.openxmlformats.org/officeDocument/2006/relationships/image" Target="../media/image45.png"/><Relationship Id="rId8" Type="http://schemas.openxmlformats.org/officeDocument/2006/relationships/tags" Target="../tags/tag73.xml"/><Relationship Id="rId7" Type="http://schemas.openxmlformats.org/officeDocument/2006/relationships/image" Target="../media/image44.png"/><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1" Type="http://schemas.openxmlformats.org/officeDocument/2006/relationships/notesSlide" Target="../notesSlides/notesSlide21.xml"/><Relationship Id="rId10" Type="http://schemas.openxmlformats.org/officeDocument/2006/relationships/slideLayout" Target="../slideLayouts/slideLayout6.xml"/><Relationship Id="rId1" Type="http://schemas.openxmlformats.org/officeDocument/2006/relationships/tags" Target="../tags/tag6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26.xml"/><Relationship Id="rId4" Type="http://schemas.openxmlformats.org/officeDocument/2006/relationships/image" Target="../media/image49.png"/><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image" Target="../media/image46.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26.xml"/><Relationship Id="rId2" Type="http://schemas.openxmlformats.org/officeDocument/2006/relationships/image" Target="../media/image51.png"/><Relationship Id="rId1" Type="http://schemas.openxmlformats.org/officeDocument/2006/relationships/image" Target="../media/image50.png"/></Relationships>
</file>

<file path=ppt/slides/_rels/slide26.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56.xml"/><Relationship Id="rId4" Type="http://schemas.openxmlformats.org/officeDocument/2006/relationships/tags" Target="../tags/tag74.xml"/><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png"/></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26.xml"/><Relationship Id="rId5" Type="http://schemas.openxmlformats.org/officeDocument/2006/relationships/slideLayout" Target="../slideLayouts/slideLayout26.xml"/><Relationship Id="rId4" Type="http://schemas.openxmlformats.org/officeDocument/2006/relationships/image" Target="../media/image58.png"/><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26.xml"/><Relationship Id="rId4" Type="http://schemas.openxmlformats.org/officeDocument/2006/relationships/tags" Target="../tags/tag75.xml"/><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image" Target="../media/image51.png"/></Relationships>
</file>

<file path=ppt/slides/_rels/slide29.xml.rels><?xml version="1.0" encoding="UTF-8" standalone="yes"?>
<Relationships xmlns="http://schemas.openxmlformats.org/package/2006/relationships"><Relationship Id="rId9" Type="http://schemas.openxmlformats.org/officeDocument/2006/relationships/slideLayout" Target="../slideLayouts/slideLayout26.xml"/><Relationship Id="rId8" Type="http://schemas.openxmlformats.org/officeDocument/2006/relationships/tags" Target="../tags/tag77.xml"/><Relationship Id="rId7" Type="http://schemas.openxmlformats.org/officeDocument/2006/relationships/image" Target="../media/image65.png"/><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 Id="rId3" Type="http://schemas.openxmlformats.org/officeDocument/2006/relationships/image" Target="../media/image61.png"/><Relationship Id="rId2" Type="http://schemas.openxmlformats.org/officeDocument/2006/relationships/image" Target="../media/image53.png"/><Relationship Id="rId10" Type="http://schemas.openxmlformats.org/officeDocument/2006/relationships/notesSlide" Target="../notesSlides/notesSlide28.xml"/><Relationship Id="rId1" Type="http://schemas.openxmlformats.org/officeDocument/2006/relationships/tags" Target="../tags/tag76.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6.xml"/><Relationship Id="rId2" Type="http://schemas.openxmlformats.org/officeDocument/2006/relationships/image" Target="../media/image6.png"/><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9" Type="http://schemas.openxmlformats.org/officeDocument/2006/relationships/slideLayout" Target="../slideLayouts/slideLayout26.xml"/><Relationship Id="rId8" Type="http://schemas.openxmlformats.org/officeDocument/2006/relationships/image" Target="../media/image73.png"/><Relationship Id="rId7" Type="http://schemas.openxmlformats.org/officeDocument/2006/relationships/image" Target="../media/image72.png"/><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 Id="rId3" Type="http://schemas.openxmlformats.org/officeDocument/2006/relationships/image" Target="../media/image68.png"/><Relationship Id="rId2" Type="http://schemas.openxmlformats.org/officeDocument/2006/relationships/image" Target="../media/image67.png"/><Relationship Id="rId10" Type="http://schemas.openxmlformats.org/officeDocument/2006/relationships/notesSlide" Target="../notesSlides/notesSlide29.xml"/><Relationship Id="rId1" Type="http://schemas.openxmlformats.org/officeDocument/2006/relationships/image" Target="../media/image66.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6.xml"/><Relationship Id="rId1" Type="http://schemas.openxmlformats.org/officeDocument/2006/relationships/image" Target="../media/image6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6.xml"/><Relationship Id="rId2" Type="http://schemas.openxmlformats.org/officeDocument/2006/relationships/image" Target="../media/image6.png"/><Relationship Id="rId1" Type="http://schemas.openxmlformats.org/officeDocument/2006/relationships/tags" Target="../tags/tag78.xml"/></Relationships>
</file>

<file path=ppt/slides/_rels/slide36.xml.rels><?xml version="1.0" encoding="UTF-8" standalone="yes"?>
<Relationships xmlns="http://schemas.openxmlformats.org/package/2006/relationships"><Relationship Id="rId7" Type="http://schemas.openxmlformats.org/officeDocument/2006/relationships/slideLayout" Target="../slideLayouts/slideLayout26.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image" Target="../media/image76.png"/><Relationship Id="rId3" Type="http://schemas.openxmlformats.org/officeDocument/2006/relationships/image" Target="../media/image75.png"/><Relationship Id="rId2" Type="http://schemas.openxmlformats.org/officeDocument/2006/relationships/tags" Target="../tags/tag79.xml"/><Relationship Id="rId1" Type="http://schemas.openxmlformats.org/officeDocument/2006/relationships/image" Target="../media/image74.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image" Target="../media/image78.png"/><Relationship Id="rId1" Type="http://schemas.openxmlformats.org/officeDocument/2006/relationships/image" Target="../media/image77.png"/></Relationships>
</file>

<file path=ppt/slides/_rels/slide38.xml.rels><?xml version="1.0" encoding="UTF-8" standalone="yes"?>
<Relationships xmlns="http://schemas.openxmlformats.org/package/2006/relationships"><Relationship Id="rId8" Type="http://schemas.openxmlformats.org/officeDocument/2006/relationships/slideLayout" Target="../slideLayouts/slideLayout46.xml"/><Relationship Id="rId7" Type="http://schemas.openxmlformats.org/officeDocument/2006/relationships/image" Target="../media/image85.png"/><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image" Target="../media/image79.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image" Target="../media/image87.png"/><Relationship Id="rId1" Type="http://schemas.openxmlformats.org/officeDocument/2006/relationships/image" Target="../media/image86.png"/></Relationships>
</file>

<file path=ppt/slides/_rels/slide4.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image" Target="../media/image10.png"/><Relationship Id="rId7" Type="http://schemas.openxmlformats.org/officeDocument/2006/relationships/tags" Target="../tags/tag8.xml"/><Relationship Id="rId6" Type="http://schemas.openxmlformats.org/officeDocument/2006/relationships/image" Target="../media/image9.png"/><Relationship Id="rId5" Type="http://schemas.openxmlformats.org/officeDocument/2006/relationships/tags" Target="../tags/tag7.xml"/><Relationship Id="rId4" Type="http://schemas.openxmlformats.org/officeDocument/2006/relationships/image" Target="../media/image8.png"/><Relationship Id="rId3" Type="http://schemas.openxmlformats.org/officeDocument/2006/relationships/tags" Target="../tags/tag6.xml"/><Relationship Id="rId20" Type="http://schemas.openxmlformats.org/officeDocument/2006/relationships/notesSlide" Target="../notesSlides/notesSlide4.xml"/><Relationship Id="rId2" Type="http://schemas.openxmlformats.org/officeDocument/2006/relationships/image" Target="../media/image7.png"/><Relationship Id="rId19" Type="http://schemas.openxmlformats.org/officeDocument/2006/relationships/slideLayout" Target="../slideLayouts/slideLayout6.xml"/><Relationship Id="rId18" Type="http://schemas.openxmlformats.org/officeDocument/2006/relationships/image" Target="../media/image15.png"/><Relationship Id="rId17" Type="http://schemas.openxmlformats.org/officeDocument/2006/relationships/tags" Target="../tags/tag13.xml"/><Relationship Id="rId16" Type="http://schemas.openxmlformats.org/officeDocument/2006/relationships/image" Target="../media/image14.png"/><Relationship Id="rId15" Type="http://schemas.openxmlformats.org/officeDocument/2006/relationships/tags" Target="../tags/tag12.xml"/><Relationship Id="rId14" Type="http://schemas.openxmlformats.org/officeDocument/2006/relationships/image" Target="../media/image13.png"/><Relationship Id="rId13" Type="http://schemas.openxmlformats.org/officeDocument/2006/relationships/tags" Target="../tags/tag11.xml"/><Relationship Id="rId12" Type="http://schemas.openxmlformats.org/officeDocument/2006/relationships/image" Target="../media/image12.png"/><Relationship Id="rId11" Type="http://schemas.openxmlformats.org/officeDocument/2006/relationships/tags" Target="../tags/tag10.xml"/><Relationship Id="rId10" Type="http://schemas.openxmlformats.org/officeDocument/2006/relationships/image" Target="../media/image11.png"/><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5" Type="http://schemas.openxmlformats.org/officeDocument/2006/relationships/slideLayout" Target="../slideLayouts/slideLayout36.xml"/><Relationship Id="rId4" Type="http://schemas.openxmlformats.org/officeDocument/2006/relationships/image" Target="../media/image91.png"/><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image" Target="../media/image88.png"/></Relationships>
</file>

<file path=ppt/slides/_rels/slide41.xml.rels><?xml version="1.0" encoding="UTF-8" standalone="yes"?>
<Relationships xmlns="http://schemas.openxmlformats.org/package/2006/relationships"><Relationship Id="rId4" Type="http://schemas.openxmlformats.org/officeDocument/2006/relationships/slideLayout" Target="../slideLayouts/slideLayout36.xml"/><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image" Target="../media/image92.png"/></Relationships>
</file>

<file path=ppt/slides/_rels/slide42.xml.rels><?xml version="1.0" encoding="UTF-8" standalone="yes"?>
<Relationships xmlns="http://schemas.openxmlformats.org/package/2006/relationships"><Relationship Id="rId6" Type="http://schemas.openxmlformats.org/officeDocument/2006/relationships/slideLayout" Target="../slideLayouts/slideLayout36.xml"/><Relationship Id="rId5" Type="http://schemas.openxmlformats.org/officeDocument/2006/relationships/image" Target="../media/image99.png"/><Relationship Id="rId4" Type="http://schemas.openxmlformats.org/officeDocument/2006/relationships/image" Target="../media/image98.png"/><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image" Target="../media/image95.png"/></Relationships>
</file>

<file path=ppt/slides/_rels/slide43.xml.rels><?xml version="1.0" encoding="UTF-8" standalone="yes"?>
<Relationships xmlns="http://schemas.openxmlformats.org/package/2006/relationships"><Relationship Id="rId4" Type="http://schemas.openxmlformats.org/officeDocument/2006/relationships/slideLayout" Target="../slideLayouts/slideLayout36.xml"/><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image" Target="../media/image100.png"/></Relationships>
</file>

<file path=ppt/slides/_rels/slide44.xml.rels><?xml version="1.0" encoding="UTF-8" standalone="yes"?>
<Relationships xmlns="http://schemas.openxmlformats.org/package/2006/relationships"><Relationship Id="rId6" Type="http://schemas.openxmlformats.org/officeDocument/2006/relationships/slideLayout" Target="../slideLayouts/slideLayout6.xml"/><Relationship Id="rId5" Type="http://schemas.openxmlformats.org/officeDocument/2006/relationships/tags" Target="../tags/tag84.xml"/><Relationship Id="rId4" Type="http://schemas.openxmlformats.org/officeDocument/2006/relationships/image" Target="../media/image104.png"/><Relationship Id="rId3" Type="http://schemas.openxmlformats.org/officeDocument/2006/relationships/tags" Target="../tags/tag83.xml"/><Relationship Id="rId2" Type="http://schemas.openxmlformats.org/officeDocument/2006/relationships/image" Target="../media/image103.png"/><Relationship Id="rId1" Type="http://schemas.openxmlformats.org/officeDocument/2006/relationships/tags" Target="../tags/tag82.xml"/></Relationships>
</file>

<file path=ppt/slides/_rels/slide45.xml.rels><?xml version="1.0" encoding="UTF-8" standalone="yes"?>
<Relationships xmlns="http://schemas.openxmlformats.org/package/2006/relationships"><Relationship Id="rId7" Type="http://schemas.openxmlformats.org/officeDocument/2006/relationships/slideLayout" Target="../slideLayouts/slideLayout56.xml"/><Relationship Id="rId6" Type="http://schemas.openxmlformats.org/officeDocument/2006/relationships/image" Target="../media/image107.png"/><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image" Target="../media/image106.png"/><Relationship Id="rId1" Type="http://schemas.openxmlformats.org/officeDocument/2006/relationships/image" Target="../media/image105.png"/></Relationships>
</file>

<file path=ppt/slides/_rels/slide46.xml.rels><?xml version="1.0" encoding="UTF-8" standalone="yes"?>
<Relationships xmlns="http://schemas.openxmlformats.org/package/2006/relationships"><Relationship Id="rId8" Type="http://schemas.openxmlformats.org/officeDocument/2006/relationships/slideLayout" Target="../slideLayouts/slideLayout56.xml"/><Relationship Id="rId7" Type="http://schemas.openxmlformats.org/officeDocument/2006/relationships/tags" Target="../tags/tag90.xml"/><Relationship Id="rId6" Type="http://schemas.openxmlformats.org/officeDocument/2006/relationships/image" Target="../media/image107.png"/><Relationship Id="rId5" Type="http://schemas.openxmlformats.org/officeDocument/2006/relationships/tags" Target="../tags/tag89.xml"/><Relationship Id="rId4" Type="http://schemas.openxmlformats.org/officeDocument/2006/relationships/image" Target="../media/image110.png"/><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tags" Target="../tags/tag88.xml"/></Relationships>
</file>

<file path=ppt/slides/_rels/slide47.xml.rels><?xml version="1.0" encoding="UTF-8" standalone="yes"?>
<Relationships xmlns="http://schemas.openxmlformats.org/package/2006/relationships"><Relationship Id="rId7" Type="http://schemas.openxmlformats.org/officeDocument/2006/relationships/slideLayout" Target="../slideLayouts/slideLayout56.xml"/><Relationship Id="rId6" Type="http://schemas.openxmlformats.org/officeDocument/2006/relationships/image" Target="../media/image116.png"/><Relationship Id="rId5" Type="http://schemas.openxmlformats.org/officeDocument/2006/relationships/image" Target="../media/image115.png"/><Relationship Id="rId4" Type="http://schemas.openxmlformats.org/officeDocument/2006/relationships/image" Target="../media/image114.png"/><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image" Target="../media/image111.png"/></Relationships>
</file>

<file path=ppt/slides/_rels/slide48.xml.rels><?xml version="1.0" encoding="UTF-8" standalone="yes"?>
<Relationships xmlns="http://schemas.openxmlformats.org/package/2006/relationships"><Relationship Id="rId4" Type="http://schemas.openxmlformats.org/officeDocument/2006/relationships/slideLayout" Target="../slideLayouts/slideLayout56.xml"/><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image" Target="../media/image117.png"/></Relationships>
</file>

<file path=ppt/slides/_rels/slide49.xml.rels><?xml version="1.0" encoding="UTF-8" standalone="yes"?>
<Relationships xmlns="http://schemas.openxmlformats.org/package/2006/relationships"><Relationship Id="rId9" Type="http://schemas.openxmlformats.org/officeDocument/2006/relationships/image" Target="../media/image107.png"/><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image" Target="../media/image122.png"/><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image" Target="../media/image121.png"/><Relationship Id="rId13" Type="http://schemas.openxmlformats.org/officeDocument/2006/relationships/slideLayout" Target="../slideLayouts/slideLayout56.xml"/><Relationship Id="rId12" Type="http://schemas.openxmlformats.org/officeDocument/2006/relationships/image" Target="../media/image123.png"/><Relationship Id="rId11" Type="http://schemas.openxmlformats.org/officeDocument/2006/relationships/tags" Target="../tags/tag97.xml"/><Relationship Id="rId10" Type="http://schemas.openxmlformats.org/officeDocument/2006/relationships/tags" Target="../tags/tag96.xml"/><Relationship Id="rId1" Type="http://schemas.openxmlformats.org/officeDocument/2006/relationships/image" Target="../media/image120.png"/></Relationships>
</file>

<file path=ppt/slides/_rels/slide5.xml.rels><?xml version="1.0" encoding="UTF-8" standalone="yes"?>
<Relationships xmlns="http://schemas.openxmlformats.org/package/2006/relationships"><Relationship Id="rId9" Type="http://schemas.openxmlformats.org/officeDocument/2006/relationships/tags" Target="../tags/tag20.xml"/><Relationship Id="rId8" Type="http://schemas.openxmlformats.org/officeDocument/2006/relationships/image" Target="../media/image17.png"/><Relationship Id="rId7" Type="http://schemas.openxmlformats.org/officeDocument/2006/relationships/tags" Target="../tags/tag19.xml"/><Relationship Id="rId6" Type="http://schemas.openxmlformats.org/officeDocument/2006/relationships/image" Target="../media/image16.png"/><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6" Type="http://schemas.openxmlformats.org/officeDocument/2006/relationships/notesSlide" Target="../notesSlides/notesSlide5.xml"/><Relationship Id="rId15" Type="http://schemas.openxmlformats.org/officeDocument/2006/relationships/slideLayout" Target="../slideLayouts/slideLayout16.xml"/><Relationship Id="rId14" Type="http://schemas.openxmlformats.org/officeDocument/2006/relationships/image" Target="../media/image20.png"/><Relationship Id="rId13" Type="http://schemas.openxmlformats.org/officeDocument/2006/relationships/tags" Target="../tags/tag22.xml"/><Relationship Id="rId12" Type="http://schemas.openxmlformats.org/officeDocument/2006/relationships/image" Target="../media/image19.png"/><Relationship Id="rId11" Type="http://schemas.openxmlformats.org/officeDocument/2006/relationships/tags" Target="../tags/tag21.xml"/><Relationship Id="rId10" Type="http://schemas.openxmlformats.org/officeDocument/2006/relationships/image" Target="../media/image18.png"/><Relationship Id="rId1" Type="http://schemas.openxmlformats.org/officeDocument/2006/relationships/tags" Target="../tags/tag14.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56.xml"/><Relationship Id="rId2" Type="http://schemas.openxmlformats.org/officeDocument/2006/relationships/image" Target="../media/image125.png"/><Relationship Id="rId1" Type="http://schemas.openxmlformats.org/officeDocument/2006/relationships/image" Target="../media/image124.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56.xml"/><Relationship Id="rId2" Type="http://schemas.openxmlformats.org/officeDocument/2006/relationships/image" Target="../media/image127.png"/><Relationship Id="rId1" Type="http://schemas.openxmlformats.org/officeDocument/2006/relationships/image" Target="../media/image126.png"/></Relationships>
</file>

<file path=ppt/slides/_rels/slide52.xml.rels><?xml version="1.0" encoding="UTF-8" standalone="yes"?>
<Relationships xmlns="http://schemas.openxmlformats.org/package/2006/relationships"><Relationship Id="rId9" Type="http://schemas.openxmlformats.org/officeDocument/2006/relationships/slideLayout" Target="../slideLayouts/slideLayout56.xml"/><Relationship Id="rId8" Type="http://schemas.openxmlformats.org/officeDocument/2006/relationships/image" Target="../media/image132.png"/><Relationship Id="rId7" Type="http://schemas.openxmlformats.org/officeDocument/2006/relationships/tags" Target="../tags/tag100.xml"/><Relationship Id="rId6" Type="http://schemas.openxmlformats.org/officeDocument/2006/relationships/image" Target="../media/image131.png"/><Relationship Id="rId5" Type="http://schemas.openxmlformats.org/officeDocument/2006/relationships/tags" Target="../tags/tag99.xml"/><Relationship Id="rId4" Type="http://schemas.openxmlformats.org/officeDocument/2006/relationships/image" Target="../media/image130.png"/><Relationship Id="rId3" Type="http://schemas.openxmlformats.org/officeDocument/2006/relationships/tags" Target="../tags/tag98.xml"/><Relationship Id="rId2" Type="http://schemas.openxmlformats.org/officeDocument/2006/relationships/image" Target="../media/image129.png"/><Relationship Id="rId1" Type="http://schemas.openxmlformats.org/officeDocument/2006/relationships/image" Target="../media/image128.png"/></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6.xml"/><Relationship Id="rId2" Type="http://schemas.openxmlformats.org/officeDocument/2006/relationships/image" Target="../media/image6.png"/><Relationship Id="rId1" Type="http://schemas.openxmlformats.org/officeDocument/2006/relationships/tags" Target="../tags/tag101.xml"/></Relationships>
</file>

<file path=ppt/slides/_rels/slide54.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image" Target="../media/image136.png"/><Relationship Id="rId3"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image" Target="../media/image133.png"/></Relationships>
</file>

<file path=ppt/slides/_rels/slide55.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image" Target="../media/image141.png"/><Relationship Id="rId5" Type="http://schemas.openxmlformats.org/officeDocument/2006/relationships/tags" Target="../tags/tag102.xml"/><Relationship Id="rId4" Type="http://schemas.openxmlformats.org/officeDocument/2006/relationships/image" Target="../media/image140.png"/><Relationship Id="rId3" Type="http://schemas.openxmlformats.org/officeDocument/2006/relationships/image" Target="../media/image139.png"/><Relationship Id="rId2" Type="http://schemas.openxmlformats.org/officeDocument/2006/relationships/image" Target="../media/image138.png"/><Relationship Id="rId1" Type="http://schemas.openxmlformats.org/officeDocument/2006/relationships/image" Target="../media/image137.png"/></Relationships>
</file>

<file path=ppt/slides/_rels/slide56.xml.rels><?xml version="1.0" encoding="UTF-8" standalone="yes"?>
<Relationships xmlns="http://schemas.openxmlformats.org/package/2006/relationships"><Relationship Id="rId9" Type="http://schemas.openxmlformats.org/officeDocument/2006/relationships/image" Target="../media/image148.png"/><Relationship Id="rId8" Type="http://schemas.openxmlformats.org/officeDocument/2006/relationships/image" Target="../media/image147.png"/><Relationship Id="rId7" Type="http://schemas.openxmlformats.org/officeDocument/2006/relationships/image" Target="../media/image146.png"/><Relationship Id="rId6" Type="http://schemas.openxmlformats.org/officeDocument/2006/relationships/image" Target="../media/image145.png"/><Relationship Id="rId5" Type="http://schemas.openxmlformats.org/officeDocument/2006/relationships/image" Target="../media/image108.png"/><Relationship Id="rId4" Type="http://schemas.openxmlformats.org/officeDocument/2006/relationships/image" Target="../media/image139.png"/><Relationship Id="rId3" Type="http://schemas.openxmlformats.org/officeDocument/2006/relationships/image" Target="../media/image144.png"/><Relationship Id="rId2" Type="http://schemas.openxmlformats.org/officeDocument/2006/relationships/image" Target="../media/image143.png"/><Relationship Id="rId16" Type="http://schemas.openxmlformats.org/officeDocument/2006/relationships/slideLayout" Target="../slideLayouts/slideLayout6.xml"/><Relationship Id="rId15" Type="http://schemas.openxmlformats.org/officeDocument/2006/relationships/tags" Target="../tags/tag105.xml"/><Relationship Id="rId14" Type="http://schemas.openxmlformats.org/officeDocument/2006/relationships/image" Target="../media/image141.png"/><Relationship Id="rId13" Type="http://schemas.openxmlformats.org/officeDocument/2006/relationships/tags" Target="../tags/tag104.xml"/><Relationship Id="rId12" Type="http://schemas.openxmlformats.org/officeDocument/2006/relationships/image" Target="../media/image150.png"/><Relationship Id="rId11" Type="http://schemas.openxmlformats.org/officeDocument/2006/relationships/tags" Target="../tags/tag103.xml"/><Relationship Id="rId10" Type="http://schemas.openxmlformats.org/officeDocument/2006/relationships/image" Target="../media/image149.png"/><Relationship Id="rId1" Type="http://schemas.openxmlformats.org/officeDocument/2006/relationships/image" Target="../media/image142.png"/></Relationships>
</file>

<file path=ppt/slides/_rels/slide57.xml.rels><?xml version="1.0" encoding="UTF-8" standalone="yes"?>
<Relationships xmlns="http://schemas.openxmlformats.org/package/2006/relationships"><Relationship Id="rId9" Type="http://schemas.openxmlformats.org/officeDocument/2006/relationships/slideLayout" Target="../slideLayouts/slideLayout6.xml"/><Relationship Id="rId8" Type="http://schemas.openxmlformats.org/officeDocument/2006/relationships/tags" Target="../tags/tag109.xml"/><Relationship Id="rId7" Type="http://schemas.openxmlformats.org/officeDocument/2006/relationships/tags" Target="../tags/tag108.xml"/><Relationship Id="rId6" Type="http://schemas.openxmlformats.org/officeDocument/2006/relationships/tags" Target="../tags/tag107.xml"/><Relationship Id="rId5" Type="http://schemas.openxmlformats.org/officeDocument/2006/relationships/image" Target="../media/image153.png"/><Relationship Id="rId4" Type="http://schemas.openxmlformats.org/officeDocument/2006/relationships/tags" Target="../tags/tag106.xml"/><Relationship Id="rId3" Type="http://schemas.openxmlformats.org/officeDocument/2006/relationships/image" Target="../media/image152.png"/><Relationship Id="rId2" Type="http://schemas.openxmlformats.org/officeDocument/2006/relationships/image" Target="../media/image151.png"/><Relationship Id="rId1" Type="http://schemas.openxmlformats.org/officeDocument/2006/relationships/image" Target="../media/image146.png"/></Relationships>
</file>

<file path=ppt/slides/_rels/slide58.xml.rels><?xml version="1.0" encoding="UTF-8" standalone="yes"?>
<Relationships xmlns="http://schemas.openxmlformats.org/package/2006/relationships"><Relationship Id="rId9" Type="http://schemas.openxmlformats.org/officeDocument/2006/relationships/image" Target="../media/image160.png"/><Relationship Id="rId8" Type="http://schemas.openxmlformats.org/officeDocument/2006/relationships/image" Target="../media/image159.png"/><Relationship Id="rId7" Type="http://schemas.openxmlformats.org/officeDocument/2006/relationships/image" Target="../media/image148.png"/><Relationship Id="rId6" Type="http://schemas.openxmlformats.org/officeDocument/2006/relationships/image" Target="../media/image139.png"/><Relationship Id="rId5" Type="http://schemas.openxmlformats.org/officeDocument/2006/relationships/image" Target="../media/image158.png"/><Relationship Id="rId4" Type="http://schemas.openxmlformats.org/officeDocument/2006/relationships/image" Target="../media/image157.png"/><Relationship Id="rId3" Type="http://schemas.openxmlformats.org/officeDocument/2006/relationships/image" Target="../media/image156.png"/><Relationship Id="rId20" Type="http://schemas.openxmlformats.org/officeDocument/2006/relationships/slideLayout" Target="../slideLayouts/slideLayout6.xml"/><Relationship Id="rId2" Type="http://schemas.openxmlformats.org/officeDocument/2006/relationships/image" Target="../media/image155.png"/><Relationship Id="rId19" Type="http://schemas.openxmlformats.org/officeDocument/2006/relationships/tags" Target="../tags/tag116.xml"/><Relationship Id="rId18" Type="http://schemas.openxmlformats.org/officeDocument/2006/relationships/image" Target="../media/image162.png"/><Relationship Id="rId17" Type="http://schemas.openxmlformats.org/officeDocument/2006/relationships/tags" Target="../tags/tag115.xml"/><Relationship Id="rId16" Type="http://schemas.openxmlformats.org/officeDocument/2006/relationships/image" Target="../media/image161.png"/><Relationship Id="rId15" Type="http://schemas.openxmlformats.org/officeDocument/2006/relationships/tags" Target="../tags/tag114.xml"/><Relationship Id="rId14" Type="http://schemas.openxmlformats.org/officeDocument/2006/relationships/tags" Target="../tags/tag113.xml"/><Relationship Id="rId13" Type="http://schemas.openxmlformats.org/officeDocument/2006/relationships/tags" Target="../tags/tag112.xml"/><Relationship Id="rId12" Type="http://schemas.openxmlformats.org/officeDocument/2006/relationships/tags" Target="../tags/tag111.xml"/><Relationship Id="rId11" Type="http://schemas.openxmlformats.org/officeDocument/2006/relationships/image" Target="../media/image150.png"/><Relationship Id="rId10" Type="http://schemas.openxmlformats.org/officeDocument/2006/relationships/tags" Target="../tags/tag110.xml"/><Relationship Id="rId1" Type="http://schemas.openxmlformats.org/officeDocument/2006/relationships/image" Target="../media/image154.png"/></Relationships>
</file>

<file path=ppt/slides/_rels/slide59.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image" Target="../media/image150.png"/><Relationship Id="rId7" Type="http://schemas.openxmlformats.org/officeDocument/2006/relationships/tags" Target="../tags/tag117.xml"/><Relationship Id="rId6" Type="http://schemas.openxmlformats.org/officeDocument/2006/relationships/image" Target="../media/image139.png"/><Relationship Id="rId5" Type="http://schemas.openxmlformats.org/officeDocument/2006/relationships/image" Target="../media/image166.png"/><Relationship Id="rId4" Type="http://schemas.openxmlformats.org/officeDocument/2006/relationships/image" Target="../media/image165.png"/><Relationship Id="rId3" Type="http://schemas.openxmlformats.org/officeDocument/2006/relationships/image" Target="../media/image159.png"/><Relationship Id="rId2" Type="http://schemas.openxmlformats.org/officeDocument/2006/relationships/image" Target="../media/image164.png"/><Relationship Id="rId14" Type="http://schemas.openxmlformats.org/officeDocument/2006/relationships/slideLayout" Target="../slideLayouts/slideLayout6.xml"/><Relationship Id="rId13" Type="http://schemas.openxmlformats.org/officeDocument/2006/relationships/tags" Target="../tags/tag121.xml"/><Relationship Id="rId12" Type="http://schemas.openxmlformats.org/officeDocument/2006/relationships/image" Target="../media/image162.png"/><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image" Target="../media/image16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tags" Target="../tags/tag23.xml"/></Relationships>
</file>

<file path=ppt/slides/_rels/slide60.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tags" Target="../tags/tag122.xml"/><Relationship Id="rId5" Type="http://schemas.openxmlformats.org/officeDocument/2006/relationships/image" Target="../media/image170.png"/><Relationship Id="rId4" Type="http://schemas.openxmlformats.org/officeDocument/2006/relationships/image" Target="../media/image169.png"/><Relationship Id="rId3" Type="http://schemas.openxmlformats.org/officeDocument/2006/relationships/image" Target="../media/image139.png"/><Relationship Id="rId2" Type="http://schemas.openxmlformats.org/officeDocument/2006/relationships/image" Target="../media/image168.png"/><Relationship Id="rId1" Type="http://schemas.openxmlformats.org/officeDocument/2006/relationships/image" Target="../media/image167.png"/></Relationships>
</file>

<file path=ppt/slides/_rels/slide61.xml.rels><?xml version="1.0" encoding="UTF-8" standalone="yes"?>
<Relationships xmlns="http://schemas.openxmlformats.org/package/2006/relationships"><Relationship Id="rId9" Type="http://schemas.openxmlformats.org/officeDocument/2006/relationships/slideLayout" Target="../slideLayouts/slideLayout6.xml"/><Relationship Id="rId8" Type="http://schemas.openxmlformats.org/officeDocument/2006/relationships/tags" Target="../tags/tag124.xml"/><Relationship Id="rId7" Type="http://schemas.openxmlformats.org/officeDocument/2006/relationships/image" Target="../media/image175.png"/><Relationship Id="rId6" Type="http://schemas.openxmlformats.org/officeDocument/2006/relationships/tags" Target="../tags/tag123.xml"/><Relationship Id="rId5" Type="http://schemas.openxmlformats.org/officeDocument/2006/relationships/image" Target="../media/image174.png"/><Relationship Id="rId4" Type="http://schemas.openxmlformats.org/officeDocument/2006/relationships/image" Target="../media/image173.png"/><Relationship Id="rId3" Type="http://schemas.openxmlformats.org/officeDocument/2006/relationships/image" Target="../media/image172.png"/><Relationship Id="rId2" Type="http://schemas.openxmlformats.org/officeDocument/2006/relationships/image" Target="../media/image171.wmf"/><Relationship Id="rId10" Type="http://schemas.openxmlformats.org/officeDocument/2006/relationships/vmlDrawing" Target="../drawings/vmlDrawing1.vml"/><Relationship Id="rId1" Type="http://schemas.openxmlformats.org/officeDocument/2006/relationships/oleObject" Target="../embeddings/oleObject1.bin"/></Relationships>
</file>

<file path=ppt/slides/_rels/slide62.xml.rels><?xml version="1.0" encoding="UTF-8" standalone="yes"?>
<Relationships xmlns="http://schemas.openxmlformats.org/package/2006/relationships"><Relationship Id="rId9" Type="http://schemas.openxmlformats.org/officeDocument/2006/relationships/image" Target="../media/image178.png"/><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image" Target="../media/image175.png"/><Relationship Id="rId5" Type="http://schemas.openxmlformats.org/officeDocument/2006/relationships/tags" Target="../tags/tag125.xml"/><Relationship Id="rId4" Type="http://schemas.openxmlformats.org/officeDocument/2006/relationships/image" Target="../media/image174.png"/><Relationship Id="rId3" Type="http://schemas.openxmlformats.org/officeDocument/2006/relationships/image" Target="../media/image139.png"/><Relationship Id="rId2" Type="http://schemas.openxmlformats.org/officeDocument/2006/relationships/image" Target="../media/image177.png"/><Relationship Id="rId10" Type="http://schemas.openxmlformats.org/officeDocument/2006/relationships/slideLayout" Target="../slideLayouts/slideLayout6.xml"/><Relationship Id="rId1" Type="http://schemas.openxmlformats.org/officeDocument/2006/relationships/image" Target="../media/image176.png"/></Relationships>
</file>

<file path=ppt/slides/_rels/slide63.xml.rels><?xml version="1.0" encoding="UTF-8" standalone="yes"?>
<Relationships xmlns="http://schemas.openxmlformats.org/package/2006/relationships"><Relationship Id="rId9" Type="http://schemas.openxmlformats.org/officeDocument/2006/relationships/image" Target="../media/image185.png"/><Relationship Id="rId8" Type="http://schemas.openxmlformats.org/officeDocument/2006/relationships/image" Target="../media/image184.png"/><Relationship Id="rId7" Type="http://schemas.openxmlformats.org/officeDocument/2006/relationships/image" Target="../media/image183.png"/><Relationship Id="rId6" Type="http://schemas.openxmlformats.org/officeDocument/2006/relationships/image" Target="../media/image182.png"/><Relationship Id="rId5" Type="http://schemas.openxmlformats.org/officeDocument/2006/relationships/image" Target="../media/image181.png"/><Relationship Id="rId4" Type="http://schemas.openxmlformats.org/officeDocument/2006/relationships/image" Target="../media/image180.png"/><Relationship Id="rId3" Type="http://schemas.openxmlformats.org/officeDocument/2006/relationships/image" Target="../media/image179.png"/><Relationship Id="rId2" Type="http://schemas.openxmlformats.org/officeDocument/2006/relationships/image" Target="../media/image177.png"/><Relationship Id="rId10" Type="http://schemas.openxmlformats.org/officeDocument/2006/relationships/slideLayout" Target="../slideLayouts/slideLayout6.xml"/><Relationship Id="rId1" Type="http://schemas.openxmlformats.org/officeDocument/2006/relationships/image" Target="../media/image139.png"/></Relationships>
</file>

<file path=ppt/slides/_rels/slide64.xml.rels><?xml version="1.0" encoding="UTF-8" standalone="yes"?>
<Relationships xmlns="http://schemas.openxmlformats.org/package/2006/relationships"><Relationship Id="rId9" Type="http://schemas.openxmlformats.org/officeDocument/2006/relationships/image" Target="../media/image190.png"/><Relationship Id="rId8" Type="http://schemas.openxmlformats.org/officeDocument/2006/relationships/tags" Target="../tags/tag130.xml"/><Relationship Id="rId7" Type="http://schemas.openxmlformats.org/officeDocument/2006/relationships/image" Target="../media/image189.png"/><Relationship Id="rId6" Type="http://schemas.openxmlformats.org/officeDocument/2006/relationships/tags" Target="../tags/tag129.xml"/><Relationship Id="rId5" Type="http://schemas.openxmlformats.org/officeDocument/2006/relationships/image" Target="../media/image178.png"/><Relationship Id="rId4" Type="http://schemas.openxmlformats.org/officeDocument/2006/relationships/tags" Target="../tags/tag128.xml"/><Relationship Id="rId3" Type="http://schemas.openxmlformats.org/officeDocument/2006/relationships/image" Target="../media/image188.png"/><Relationship Id="rId2" Type="http://schemas.openxmlformats.org/officeDocument/2006/relationships/image" Target="../media/image187.png"/><Relationship Id="rId11" Type="http://schemas.openxmlformats.org/officeDocument/2006/relationships/slideLayout" Target="../slideLayouts/slideLayout6.xml"/><Relationship Id="rId10" Type="http://schemas.openxmlformats.org/officeDocument/2006/relationships/tags" Target="../tags/tag131.xml"/><Relationship Id="rId1" Type="http://schemas.openxmlformats.org/officeDocument/2006/relationships/image" Target="../media/image186.png"/></Relationships>
</file>

<file path=ppt/slides/_rels/slide65.xml.rels><?xml version="1.0" encoding="UTF-8" standalone="yes"?>
<Relationships xmlns="http://schemas.openxmlformats.org/package/2006/relationships"><Relationship Id="rId9" Type="http://schemas.openxmlformats.org/officeDocument/2006/relationships/slideLayout" Target="../slideLayouts/slideLayout6.xml"/><Relationship Id="rId8" Type="http://schemas.openxmlformats.org/officeDocument/2006/relationships/image" Target="../media/image196.png"/><Relationship Id="rId7" Type="http://schemas.openxmlformats.org/officeDocument/2006/relationships/tags" Target="../tags/tag133.xml"/><Relationship Id="rId6" Type="http://schemas.openxmlformats.org/officeDocument/2006/relationships/image" Target="../media/image195.png"/><Relationship Id="rId5" Type="http://schemas.openxmlformats.org/officeDocument/2006/relationships/tags" Target="../tags/tag132.xml"/><Relationship Id="rId4" Type="http://schemas.openxmlformats.org/officeDocument/2006/relationships/image" Target="../media/image194.png"/><Relationship Id="rId3" Type="http://schemas.openxmlformats.org/officeDocument/2006/relationships/image" Target="../media/image193.png"/><Relationship Id="rId2" Type="http://schemas.openxmlformats.org/officeDocument/2006/relationships/image" Target="../media/image192.png"/><Relationship Id="rId1" Type="http://schemas.openxmlformats.org/officeDocument/2006/relationships/image" Target="../media/image191.png"/></Relationships>
</file>

<file path=ppt/slides/_rels/slide66.xml.rels><?xml version="1.0" encoding="UTF-8" standalone="yes"?>
<Relationships xmlns="http://schemas.openxmlformats.org/package/2006/relationships"><Relationship Id="rId9" Type="http://schemas.openxmlformats.org/officeDocument/2006/relationships/tags" Target="../tags/tag137.xml"/><Relationship Id="rId8" Type="http://schemas.openxmlformats.org/officeDocument/2006/relationships/tags" Target="../tags/tag136.xml"/><Relationship Id="rId7" Type="http://schemas.openxmlformats.org/officeDocument/2006/relationships/image" Target="../media/image198.png"/><Relationship Id="rId6" Type="http://schemas.openxmlformats.org/officeDocument/2006/relationships/tags" Target="../tags/tag135.xml"/><Relationship Id="rId5" Type="http://schemas.openxmlformats.org/officeDocument/2006/relationships/image" Target="../media/image197.png"/><Relationship Id="rId4" Type="http://schemas.openxmlformats.org/officeDocument/2006/relationships/tags" Target="../tags/tag134.xml"/><Relationship Id="rId3" Type="http://schemas.openxmlformats.org/officeDocument/2006/relationships/image" Target="../media/image194.png"/><Relationship Id="rId2" Type="http://schemas.openxmlformats.org/officeDocument/2006/relationships/image" Target="../media/image192.png"/><Relationship Id="rId13" Type="http://schemas.openxmlformats.org/officeDocument/2006/relationships/slideLayout" Target="../slideLayouts/slideLayout6.xml"/><Relationship Id="rId12" Type="http://schemas.openxmlformats.org/officeDocument/2006/relationships/image" Target="../media/image200.png"/><Relationship Id="rId11" Type="http://schemas.openxmlformats.org/officeDocument/2006/relationships/tags" Target="../tags/tag138.xml"/><Relationship Id="rId10" Type="http://schemas.openxmlformats.org/officeDocument/2006/relationships/image" Target="../media/image199.png"/><Relationship Id="rId1" Type="http://schemas.openxmlformats.org/officeDocument/2006/relationships/image" Target="../media/image191.png"/></Relationships>
</file>

<file path=ppt/slides/_rels/slide67.xml.rels><?xml version="1.0" encoding="UTF-8" standalone="yes"?>
<Relationships xmlns="http://schemas.openxmlformats.org/package/2006/relationships"><Relationship Id="rId9" Type="http://schemas.openxmlformats.org/officeDocument/2006/relationships/tags" Target="../tags/tag142.xml"/><Relationship Id="rId8" Type="http://schemas.openxmlformats.org/officeDocument/2006/relationships/image" Target="../media/image205.png"/><Relationship Id="rId7" Type="http://schemas.openxmlformats.org/officeDocument/2006/relationships/tags" Target="../tags/tag141.xml"/><Relationship Id="rId6" Type="http://schemas.openxmlformats.org/officeDocument/2006/relationships/image" Target="../media/image204.png"/><Relationship Id="rId5" Type="http://schemas.openxmlformats.org/officeDocument/2006/relationships/tags" Target="../tags/tag140.xml"/><Relationship Id="rId4" Type="http://schemas.openxmlformats.org/officeDocument/2006/relationships/image" Target="../media/image203.png"/><Relationship Id="rId3" Type="http://schemas.openxmlformats.org/officeDocument/2006/relationships/tags" Target="../tags/tag139.xml"/><Relationship Id="rId2" Type="http://schemas.openxmlformats.org/officeDocument/2006/relationships/image" Target="../media/image202.png"/><Relationship Id="rId11" Type="http://schemas.openxmlformats.org/officeDocument/2006/relationships/slideLayout" Target="../slideLayouts/slideLayout6.xml"/><Relationship Id="rId10" Type="http://schemas.openxmlformats.org/officeDocument/2006/relationships/image" Target="../media/image206.png"/><Relationship Id="rId1" Type="http://schemas.openxmlformats.org/officeDocument/2006/relationships/image" Target="../media/image201.png"/></Relationships>
</file>

<file path=ppt/slides/_rels/slide68.xml.rels><?xml version="1.0" encoding="UTF-8" standalone="yes"?>
<Relationships xmlns="http://schemas.openxmlformats.org/package/2006/relationships"><Relationship Id="rId9" Type="http://schemas.openxmlformats.org/officeDocument/2006/relationships/tags" Target="../tags/tag146.xml"/><Relationship Id="rId8" Type="http://schemas.openxmlformats.org/officeDocument/2006/relationships/tags" Target="../tags/tag145.xml"/><Relationship Id="rId7" Type="http://schemas.openxmlformats.org/officeDocument/2006/relationships/image" Target="../media/image208.png"/><Relationship Id="rId6" Type="http://schemas.openxmlformats.org/officeDocument/2006/relationships/tags" Target="../tags/tag144.xml"/><Relationship Id="rId5" Type="http://schemas.openxmlformats.org/officeDocument/2006/relationships/image" Target="../media/image194.png"/><Relationship Id="rId4" Type="http://schemas.openxmlformats.org/officeDocument/2006/relationships/image" Target="../media/image192.png"/><Relationship Id="rId3" Type="http://schemas.openxmlformats.org/officeDocument/2006/relationships/image" Target="../media/image191.png"/><Relationship Id="rId21" Type="http://schemas.openxmlformats.org/officeDocument/2006/relationships/notesSlide" Target="../notesSlides/notesSlide33.xml"/><Relationship Id="rId20" Type="http://schemas.openxmlformats.org/officeDocument/2006/relationships/slideLayout" Target="../slideLayouts/slideLayout6.xml"/><Relationship Id="rId2" Type="http://schemas.openxmlformats.org/officeDocument/2006/relationships/image" Target="../media/image207.png"/><Relationship Id="rId19" Type="http://schemas.openxmlformats.org/officeDocument/2006/relationships/image" Target="../media/image210.png"/><Relationship Id="rId18" Type="http://schemas.openxmlformats.org/officeDocument/2006/relationships/tags" Target="../tags/tag154.xml"/><Relationship Id="rId17" Type="http://schemas.openxmlformats.org/officeDocument/2006/relationships/image" Target="../media/image209.png"/><Relationship Id="rId16" Type="http://schemas.openxmlformats.org/officeDocument/2006/relationships/tags" Target="../tags/tag153.xml"/><Relationship Id="rId15" Type="http://schemas.openxmlformats.org/officeDocument/2006/relationships/tags" Target="../tags/tag152.xml"/><Relationship Id="rId14" Type="http://schemas.openxmlformats.org/officeDocument/2006/relationships/tags" Target="../tags/tag151.xml"/><Relationship Id="rId13" Type="http://schemas.openxmlformats.org/officeDocument/2006/relationships/tags" Target="../tags/tag150.xml"/><Relationship Id="rId12" Type="http://schemas.openxmlformats.org/officeDocument/2006/relationships/tags" Target="../tags/tag149.xml"/><Relationship Id="rId11" Type="http://schemas.openxmlformats.org/officeDocument/2006/relationships/tags" Target="../tags/tag148.xml"/><Relationship Id="rId10" Type="http://schemas.openxmlformats.org/officeDocument/2006/relationships/tags" Target="../tags/tag147.xml"/><Relationship Id="rId1" Type="http://schemas.openxmlformats.org/officeDocument/2006/relationships/tags" Target="../tags/tag143.xml"/></Relationships>
</file>

<file path=ppt/slides/_rels/slide69.xml.rels><?xml version="1.0" encoding="UTF-8" standalone="yes"?>
<Relationships xmlns="http://schemas.openxmlformats.org/package/2006/relationships"><Relationship Id="rId9" Type="http://schemas.openxmlformats.org/officeDocument/2006/relationships/image" Target="../media/image215.png"/><Relationship Id="rId8" Type="http://schemas.openxmlformats.org/officeDocument/2006/relationships/tags" Target="../tags/tag157.xml"/><Relationship Id="rId7" Type="http://schemas.openxmlformats.org/officeDocument/2006/relationships/image" Target="../media/image214.png"/><Relationship Id="rId6" Type="http://schemas.openxmlformats.org/officeDocument/2006/relationships/tags" Target="../tags/tag156.xml"/><Relationship Id="rId5" Type="http://schemas.openxmlformats.org/officeDocument/2006/relationships/image" Target="../media/image213.png"/><Relationship Id="rId4" Type="http://schemas.openxmlformats.org/officeDocument/2006/relationships/tags" Target="../tags/tag155.xml"/><Relationship Id="rId3" Type="http://schemas.openxmlformats.org/officeDocument/2006/relationships/image" Target="../media/image174.png"/><Relationship Id="rId2" Type="http://schemas.openxmlformats.org/officeDocument/2006/relationships/image" Target="../media/image212.png"/><Relationship Id="rId12" Type="http://schemas.openxmlformats.org/officeDocument/2006/relationships/slideLayout" Target="../slideLayouts/slideLayout6.xml"/><Relationship Id="rId11" Type="http://schemas.openxmlformats.org/officeDocument/2006/relationships/image" Target="../media/image216.png"/><Relationship Id="rId10" Type="http://schemas.openxmlformats.org/officeDocument/2006/relationships/tags" Target="../tags/tag158.xml"/><Relationship Id="rId1" Type="http://schemas.openxmlformats.org/officeDocument/2006/relationships/image" Target="../media/image211.png"/></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26.xml"/><Relationship Id="rId8" Type="http://schemas.openxmlformats.org/officeDocument/2006/relationships/image" Target="../media/image25.png"/><Relationship Id="rId7" Type="http://schemas.openxmlformats.org/officeDocument/2006/relationships/tags" Target="../tags/tag26.xml"/><Relationship Id="rId6" Type="http://schemas.openxmlformats.org/officeDocument/2006/relationships/image" Target="../media/image24.png"/><Relationship Id="rId5" Type="http://schemas.openxmlformats.org/officeDocument/2006/relationships/tags" Target="../tags/tag25.xml"/><Relationship Id="rId4" Type="http://schemas.openxmlformats.org/officeDocument/2006/relationships/image" Target="../media/image23.png"/><Relationship Id="rId3" Type="http://schemas.openxmlformats.org/officeDocument/2006/relationships/tags" Target="../tags/tag24.xml"/><Relationship Id="rId2" Type="http://schemas.openxmlformats.org/officeDocument/2006/relationships/image" Target="../media/image22.png"/><Relationship Id="rId10" Type="http://schemas.openxmlformats.org/officeDocument/2006/relationships/notesSlide" Target="../notesSlides/notesSlide7.xml"/><Relationship Id="rId1" Type="http://schemas.openxmlformats.org/officeDocument/2006/relationships/image" Target="../media/image21.png"/></Relationships>
</file>

<file path=ppt/slides/_rels/slide70.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6.xml"/><Relationship Id="rId2" Type="http://schemas.openxmlformats.org/officeDocument/2006/relationships/image" Target="../media/image6.png"/><Relationship Id="rId1" Type="http://schemas.openxmlformats.org/officeDocument/2006/relationships/tags" Target="../tags/tag159.xml"/></Relationships>
</file>

<file path=ppt/slides/_rels/slide71.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image" Target="../media/image219.png"/><Relationship Id="rId5" Type="http://schemas.openxmlformats.org/officeDocument/2006/relationships/tags" Target="../tags/tag162.xml"/><Relationship Id="rId4" Type="http://schemas.openxmlformats.org/officeDocument/2006/relationships/image" Target="../media/image218.png"/><Relationship Id="rId3" Type="http://schemas.openxmlformats.org/officeDocument/2006/relationships/tags" Target="../tags/tag161.xml"/><Relationship Id="rId2" Type="http://schemas.openxmlformats.org/officeDocument/2006/relationships/image" Target="../media/image217.png"/><Relationship Id="rId1" Type="http://schemas.openxmlformats.org/officeDocument/2006/relationships/tags" Target="../tags/tag160.xml"/></Relationships>
</file>

<file path=ppt/slides/_rels/slide72.xml.rels><?xml version="1.0" encoding="UTF-8" standalone="yes"?>
<Relationships xmlns="http://schemas.openxmlformats.org/package/2006/relationships"><Relationship Id="rId5" Type="http://schemas.openxmlformats.org/officeDocument/2006/relationships/slideLayout" Target="../slideLayouts/slideLayout6.xml"/><Relationship Id="rId4" Type="http://schemas.openxmlformats.org/officeDocument/2006/relationships/image" Target="../media/image223.png"/><Relationship Id="rId3" Type="http://schemas.openxmlformats.org/officeDocument/2006/relationships/image" Target="../media/image222.png"/><Relationship Id="rId2" Type="http://schemas.openxmlformats.org/officeDocument/2006/relationships/image" Target="../media/image221.png"/><Relationship Id="rId1" Type="http://schemas.openxmlformats.org/officeDocument/2006/relationships/image" Target="../media/image220.png"/></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224.png"/><Relationship Id="rId1" Type="http://schemas.openxmlformats.org/officeDocument/2006/relationships/image" Target="../media/image222.png"/></Relationships>
</file>

<file path=ppt/slides/_rels/slide74.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227.png"/><Relationship Id="rId2" Type="http://schemas.openxmlformats.org/officeDocument/2006/relationships/image" Target="../media/image226.png"/><Relationship Id="rId1" Type="http://schemas.openxmlformats.org/officeDocument/2006/relationships/image" Target="../media/image225.png"/></Relationships>
</file>

<file path=ppt/slides/_rels/slide75.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tags" Target="../tags/tag163.xml"/><Relationship Id="rId2" Type="http://schemas.openxmlformats.org/officeDocument/2006/relationships/image" Target="../media/image229.png"/><Relationship Id="rId1" Type="http://schemas.openxmlformats.org/officeDocument/2006/relationships/image" Target="../media/image228.png"/></Relationships>
</file>

<file path=ppt/slides/_rels/slide76.xml.rels><?xml version="1.0" encoding="UTF-8" standalone="yes"?>
<Relationships xmlns="http://schemas.openxmlformats.org/package/2006/relationships"><Relationship Id="rId8" Type="http://schemas.openxmlformats.org/officeDocument/2006/relationships/slideLayout" Target="../slideLayouts/slideLayout6.xml"/><Relationship Id="rId7" Type="http://schemas.openxmlformats.org/officeDocument/2006/relationships/tags" Target="../tags/tag164.xml"/><Relationship Id="rId6" Type="http://schemas.openxmlformats.org/officeDocument/2006/relationships/image" Target="../media/image234.png"/><Relationship Id="rId5" Type="http://schemas.openxmlformats.org/officeDocument/2006/relationships/image" Target="../media/image233.png"/><Relationship Id="rId4" Type="http://schemas.openxmlformats.org/officeDocument/2006/relationships/image" Target="../media/image223.png"/><Relationship Id="rId3" Type="http://schemas.openxmlformats.org/officeDocument/2006/relationships/image" Target="../media/image232.png"/><Relationship Id="rId2" Type="http://schemas.openxmlformats.org/officeDocument/2006/relationships/image" Target="../media/image231.png"/><Relationship Id="rId1" Type="http://schemas.openxmlformats.org/officeDocument/2006/relationships/image" Target="../media/image230.png"/></Relationships>
</file>

<file path=ppt/slides/_rels/slide77.xml.rels><?xml version="1.0" encoding="UTF-8" standalone="yes"?>
<Relationships xmlns="http://schemas.openxmlformats.org/package/2006/relationships"><Relationship Id="rId9" Type="http://schemas.openxmlformats.org/officeDocument/2006/relationships/slideLayout" Target="../slideLayouts/slideLayout6.xml"/><Relationship Id="rId8" Type="http://schemas.openxmlformats.org/officeDocument/2006/relationships/image" Target="../media/image241.png"/><Relationship Id="rId7" Type="http://schemas.openxmlformats.org/officeDocument/2006/relationships/tags" Target="../tags/tag165.xml"/><Relationship Id="rId6" Type="http://schemas.openxmlformats.org/officeDocument/2006/relationships/image" Target="../media/image240.png"/><Relationship Id="rId5" Type="http://schemas.openxmlformats.org/officeDocument/2006/relationships/image" Target="../media/image239.png"/><Relationship Id="rId4" Type="http://schemas.openxmlformats.org/officeDocument/2006/relationships/image" Target="../media/image238.png"/><Relationship Id="rId3" Type="http://schemas.openxmlformats.org/officeDocument/2006/relationships/image" Target="../media/image237.png"/><Relationship Id="rId2" Type="http://schemas.openxmlformats.org/officeDocument/2006/relationships/image" Target="../media/image236.png"/><Relationship Id="rId1" Type="http://schemas.openxmlformats.org/officeDocument/2006/relationships/image" Target="../media/image235.png"/></Relationships>
</file>

<file path=ppt/slides/_rels/slide78.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244.png"/><Relationship Id="rId2" Type="http://schemas.openxmlformats.org/officeDocument/2006/relationships/image" Target="../media/image243.png"/><Relationship Id="rId1" Type="http://schemas.openxmlformats.org/officeDocument/2006/relationships/image" Target="../media/image242.png"/></Relationships>
</file>

<file path=ppt/slides/_rels/slide79.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247.png"/><Relationship Id="rId2" Type="http://schemas.openxmlformats.org/officeDocument/2006/relationships/image" Target="../media/image246.png"/><Relationship Id="rId1" Type="http://schemas.openxmlformats.org/officeDocument/2006/relationships/image" Target="../media/image24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80.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248.png"/><Relationship Id="rId2" Type="http://schemas.openxmlformats.org/officeDocument/2006/relationships/image" Target="../media/image221.png"/><Relationship Id="rId1" Type="http://schemas.openxmlformats.org/officeDocument/2006/relationships/image" Target="../media/image220.png"/></Relationships>
</file>

<file path=ppt/slides/_rels/slide81.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image" Target="../media/image252.png"/><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image" Target="../media/image251.png"/><Relationship Id="rId2" Type="http://schemas.openxmlformats.org/officeDocument/2006/relationships/image" Target="../media/image250.png"/><Relationship Id="rId1" Type="http://schemas.openxmlformats.org/officeDocument/2006/relationships/image" Target="../media/image249.png"/></Relationships>
</file>

<file path=ppt/slides/_rels/slide82.xml.rels><?xml version="1.0" encoding="UTF-8" standalone="yes"?>
<Relationships xmlns="http://schemas.openxmlformats.org/package/2006/relationships"><Relationship Id="rId6" Type="http://schemas.openxmlformats.org/officeDocument/2006/relationships/slideLayout" Target="../slideLayouts/slideLayout6.xml"/><Relationship Id="rId5" Type="http://schemas.openxmlformats.org/officeDocument/2006/relationships/image" Target="../media/image257.png"/><Relationship Id="rId4" Type="http://schemas.openxmlformats.org/officeDocument/2006/relationships/image" Target="../media/image256.png"/><Relationship Id="rId3" Type="http://schemas.openxmlformats.org/officeDocument/2006/relationships/image" Target="../media/image255.png"/><Relationship Id="rId2" Type="http://schemas.openxmlformats.org/officeDocument/2006/relationships/image" Target="../media/image254.png"/><Relationship Id="rId1" Type="http://schemas.openxmlformats.org/officeDocument/2006/relationships/image" Target="../media/image253.png"/></Relationships>
</file>

<file path=ppt/slides/_rels/slide83.xml.rels><?xml version="1.0" encoding="UTF-8" standalone="yes"?>
<Relationships xmlns="http://schemas.openxmlformats.org/package/2006/relationships"><Relationship Id="rId7" Type="http://schemas.openxmlformats.org/officeDocument/2006/relationships/notesSlide" Target="../notesSlides/notesSlide35.xml"/><Relationship Id="rId6" Type="http://schemas.openxmlformats.org/officeDocument/2006/relationships/slideLayout" Target="../slideLayouts/slideLayout6.xml"/><Relationship Id="rId5" Type="http://schemas.openxmlformats.org/officeDocument/2006/relationships/image" Target="../media/image251.png"/><Relationship Id="rId4" Type="http://schemas.openxmlformats.org/officeDocument/2006/relationships/image" Target="../media/image261.png"/><Relationship Id="rId3" Type="http://schemas.openxmlformats.org/officeDocument/2006/relationships/image" Target="../media/image260.png"/><Relationship Id="rId2" Type="http://schemas.openxmlformats.org/officeDocument/2006/relationships/image" Target="../media/image259.png"/><Relationship Id="rId1" Type="http://schemas.openxmlformats.org/officeDocument/2006/relationships/image" Target="../media/image258.png"/></Relationships>
</file>

<file path=ppt/slides/_rels/slide84.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6.xml"/><Relationship Id="rId2" Type="http://schemas.openxmlformats.org/officeDocument/2006/relationships/image" Target="../media/image6.png"/><Relationship Id="rId1" Type="http://schemas.openxmlformats.org/officeDocument/2006/relationships/tags" Target="../tags/tag168.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image" Target="../media/image264.png"/><Relationship Id="rId5" Type="http://schemas.openxmlformats.org/officeDocument/2006/relationships/image" Target="../media/image263.jpeg"/><Relationship Id="rId4" Type="http://schemas.openxmlformats.org/officeDocument/2006/relationships/tags" Target="../tags/tag171.xml"/><Relationship Id="rId3" Type="http://schemas.openxmlformats.org/officeDocument/2006/relationships/image" Target="../media/image262.jpeg"/><Relationship Id="rId2" Type="http://schemas.openxmlformats.org/officeDocument/2006/relationships/tags" Target="../tags/tag170.xml"/><Relationship Id="rId1" Type="http://schemas.openxmlformats.org/officeDocument/2006/relationships/tags" Target="../tags/tag169.xml"/></Relationships>
</file>

<file path=ppt/slides/_rels/slide89.xml.rels><?xml version="1.0" encoding="UTF-8" standalone="yes"?>
<Relationships xmlns="http://schemas.openxmlformats.org/package/2006/relationships"><Relationship Id="rId9" Type="http://schemas.openxmlformats.org/officeDocument/2006/relationships/tags" Target="../tags/tag176.xml"/><Relationship Id="rId8" Type="http://schemas.openxmlformats.org/officeDocument/2006/relationships/image" Target="../media/image267.png"/><Relationship Id="rId7" Type="http://schemas.openxmlformats.org/officeDocument/2006/relationships/tags" Target="../tags/tag175.xml"/><Relationship Id="rId6" Type="http://schemas.openxmlformats.org/officeDocument/2006/relationships/image" Target="../media/image266.png"/><Relationship Id="rId5" Type="http://schemas.openxmlformats.org/officeDocument/2006/relationships/tags" Target="../tags/tag174.xml"/><Relationship Id="rId4" Type="http://schemas.openxmlformats.org/officeDocument/2006/relationships/image" Target="../media/image265.png"/><Relationship Id="rId3" Type="http://schemas.openxmlformats.org/officeDocument/2006/relationships/tags" Target="../tags/tag173.xml"/><Relationship Id="rId2" Type="http://schemas.openxmlformats.org/officeDocument/2006/relationships/tags" Target="../tags/tag172.xml"/><Relationship Id="rId18" Type="http://schemas.openxmlformats.org/officeDocument/2006/relationships/slideLayout" Target="../slideLayouts/slideLayout6.xml"/><Relationship Id="rId17" Type="http://schemas.openxmlformats.org/officeDocument/2006/relationships/tags" Target="../tags/tag182.xml"/><Relationship Id="rId16" Type="http://schemas.openxmlformats.org/officeDocument/2006/relationships/image" Target="../media/image269.jpeg"/><Relationship Id="rId15" Type="http://schemas.openxmlformats.org/officeDocument/2006/relationships/tags" Target="../tags/tag181.xml"/><Relationship Id="rId14" Type="http://schemas.openxmlformats.org/officeDocument/2006/relationships/tags" Target="../tags/tag180.xml"/><Relationship Id="rId13" Type="http://schemas.openxmlformats.org/officeDocument/2006/relationships/tags" Target="../tags/tag179.xml"/><Relationship Id="rId12" Type="http://schemas.openxmlformats.org/officeDocument/2006/relationships/tags" Target="../tags/tag178.xml"/><Relationship Id="rId11" Type="http://schemas.openxmlformats.org/officeDocument/2006/relationships/tags" Target="../tags/tag177.xml"/><Relationship Id="rId10" Type="http://schemas.openxmlformats.org/officeDocument/2006/relationships/image" Target="../media/image268.png"/><Relationship Id="rId1" Type="http://schemas.openxmlformats.org/officeDocument/2006/relationships/image" Target="../media/image262.jpe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76.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s>
</file>

<file path=ppt/slides/_rels/slide90.xml.rels><?xml version="1.0" encoding="UTF-8" standalone="yes"?>
<Relationships xmlns="http://schemas.openxmlformats.org/package/2006/relationships"><Relationship Id="rId2" Type="http://schemas.openxmlformats.org/officeDocument/2006/relationships/slideLayout" Target="../slideLayouts/slideLayout86.xml"/><Relationship Id="rId1" Type="http://schemas.openxmlformats.org/officeDocument/2006/relationships/image" Target="../media/image27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文本框 2"/>
          <p:cNvSpPr txBox="1"/>
          <p:nvPr/>
        </p:nvSpPr>
        <p:spPr>
          <a:xfrm>
            <a:off x="2705735" y="3060700"/>
            <a:ext cx="3825240" cy="442595"/>
          </a:xfrm>
          <a:prstGeom prst="rect">
            <a:avLst/>
          </a:prstGeom>
          <a:noFill/>
          <a:ln w="9525">
            <a:noFill/>
          </a:ln>
        </p:spPr>
        <p:txBody>
          <a:bodyPr wrap="square" anchor="t" anchorCtr="0">
            <a:noAutofit/>
          </a:bodyPr>
          <a:lstStyle/>
          <a:p>
            <a:pPr algn="ctr">
              <a:lnSpc>
                <a:spcPct val="200000"/>
              </a:lnSpc>
            </a:pPr>
            <a:r>
              <a:rPr lang="zh-CN" altLang="en-US" sz="2400" b="1">
                <a:latin typeface="Times New Roman" panose="02020603050405020304" pitchFamily="18" charset="0"/>
                <a:ea typeface="华文宋体" panose="02010600040101010101" charset="-122"/>
              </a:rPr>
              <a:t>李海涛</a:t>
            </a:r>
            <a:endParaRPr lang="zh-CN" altLang="en-US" sz="2400" b="1">
              <a:latin typeface="Times New Roman" panose="02020603050405020304" pitchFamily="18" charset="0"/>
              <a:ea typeface="华文宋体" panose="02010600040101010101" charset="-122"/>
            </a:endParaRPr>
          </a:p>
          <a:p>
            <a:pPr algn="ctr"/>
            <a:r>
              <a:rPr lang="zh-CN" altLang="en-US" sz="2000" b="1">
                <a:latin typeface="Times New Roman" panose="02020603050405020304" pitchFamily="18" charset="0"/>
                <a:ea typeface="华文宋体" panose="02010600040101010101" charset="-122"/>
              </a:rPr>
              <a:t>山东师范大学数学与</a:t>
            </a:r>
            <a:r>
              <a:rPr lang="zh-CN" altLang="en-US" sz="2000" b="1">
                <a:latin typeface="Times New Roman" panose="02020603050405020304" pitchFamily="18" charset="0"/>
                <a:ea typeface="华文宋体" panose="02010600040101010101" charset="-122"/>
              </a:rPr>
              <a:t>统计学院</a:t>
            </a:r>
            <a:endParaRPr lang="zh-CN" altLang="en-US" sz="2000" b="1">
              <a:latin typeface="Times New Roman" panose="02020603050405020304" pitchFamily="18" charset="0"/>
              <a:ea typeface="华文宋体" panose="02010600040101010101" charset="-122"/>
            </a:endParaRPr>
          </a:p>
        </p:txBody>
      </p:sp>
      <p:sp>
        <p:nvSpPr>
          <p:cNvPr id="52229" name="文本框 4"/>
          <p:cNvSpPr txBox="1"/>
          <p:nvPr/>
        </p:nvSpPr>
        <p:spPr>
          <a:xfrm>
            <a:off x="3029585" y="4465320"/>
            <a:ext cx="3371850" cy="398463"/>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Email: haitaoli09@gmail.com</a:t>
            </a:r>
            <a:endParaRPr lang="en-US" altLang="zh-CN" sz="2000">
              <a:latin typeface="Times New Roman" panose="02020603050405020304" pitchFamily="18" charset="0"/>
              <a:ea typeface="宋体" panose="02010600030101010101" pitchFamily="2" charset="-122"/>
            </a:endParaRPr>
          </a:p>
        </p:txBody>
      </p:sp>
      <p:pic>
        <p:nvPicPr>
          <p:cNvPr id="4" name="图片 3"/>
          <p:cNvPicPr>
            <a:picLocks noChangeAspect="1"/>
          </p:cNvPicPr>
          <p:nvPr>
            <p:custDataLst>
              <p:tags r:id="rId1"/>
            </p:custDataLst>
          </p:nvPr>
        </p:nvPicPr>
        <p:blipFill>
          <a:blip r:embed="rId2"/>
          <a:srcRect b="15209"/>
          <a:stretch>
            <a:fillRect/>
          </a:stretch>
        </p:blipFill>
        <p:spPr>
          <a:xfrm>
            <a:off x="-17145" y="5000625"/>
            <a:ext cx="9192895" cy="1883410"/>
          </a:xfrm>
          <a:prstGeom prst="rect">
            <a:avLst/>
          </a:prstGeom>
        </p:spPr>
      </p:pic>
      <p:sp>
        <p:nvSpPr>
          <p:cNvPr id="3" name="文本框 2"/>
          <p:cNvSpPr txBox="1"/>
          <p:nvPr>
            <p:custDataLst>
              <p:tags r:id="rId3"/>
            </p:custDataLst>
          </p:nvPr>
        </p:nvSpPr>
        <p:spPr>
          <a:xfrm>
            <a:off x="0" y="1548130"/>
            <a:ext cx="9143365" cy="1212850"/>
          </a:xfrm>
          <a:prstGeom prst="rect">
            <a:avLst/>
          </a:prstGeom>
          <a:solidFill>
            <a:srgbClr val="002060"/>
          </a:solidFill>
        </p:spPr>
        <p:txBody>
          <a:bodyPr wrap="square" rtlCol="0">
            <a:noAutofit/>
          </a:bodyPr>
          <a:p>
            <a:pPr algn="ctr">
              <a:lnSpc>
                <a:spcPct val="150000"/>
              </a:lnSpc>
              <a:spcBef>
                <a:spcPts val="0"/>
              </a:spcBef>
              <a:spcAft>
                <a:spcPts val="0"/>
              </a:spcAft>
            </a:pPr>
            <a:r>
              <a:rPr sz="3600" b="1">
                <a:solidFill>
                  <a:schemeClr val="bg1"/>
                </a:solidFill>
                <a:latin typeface="Times New Roman" panose="02020603050405020304" pitchFamily="18" charset="0"/>
                <a:ea typeface="黑体" panose="02010609060101010101" pitchFamily="49" charset="-122"/>
                <a:cs typeface="Times New Roman" panose="02020603050405020304" pitchFamily="18" charset="0"/>
                <a:sym typeface="+mn-ea"/>
              </a:rPr>
              <a:t>逻辑动态系统的鲁棒控制理论</a:t>
            </a:r>
            <a:endParaRPr sz="3600" b="1" strike="noStrike" noProof="1">
              <a:solidFill>
                <a:schemeClr val="bg1"/>
              </a:solidFill>
              <a:latin typeface="Times New Roman" panose="02020603050405020304" pitchFamily="18" charset="0"/>
              <a:ea typeface="黑体" panose="02010609060101010101" pitchFamily="49" charset="-122"/>
              <a:cs typeface="Times New Roman" panose="02020603050405020304" pitchFamily="18" charset="0"/>
              <a:sym typeface="+mn-ea"/>
            </a:endParaRPr>
          </a:p>
          <a:p>
            <a:pPr algn="ctr">
              <a:lnSpc>
                <a:spcPct val="110000"/>
              </a:lnSpc>
              <a:spcBef>
                <a:spcPts val="0"/>
              </a:spcBef>
              <a:spcAft>
                <a:spcPts val="0"/>
              </a:spcAft>
            </a:pPr>
            <a:endParaRPr lang="zh-CN" altLang="en-US"/>
          </a:p>
        </p:txBody>
      </p:sp>
      <p:sp>
        <p:nvSpPr>
          <p:cNvPr id="58378" name="Rectangle 2"/>
          <p:cNvSpPr>
            <a:spLocks noGrp="1"/>
          </p:cNvSpPr>
          <p:nvPr>
            <p:custDataLst>
              <p:tags r:id="rId4"/>
            </p:custDataLst>
          </p:nvPr>
        </p:nvSpPr>
        <p:spPr>
          <a:xfrm>
            <a:off x="-71437" y="538163"/>
            <a:ext cx="8885237" cy="600075"/>
          </a:xfrm>
          <a:prstGeom prst="rect">
            <a:avLst/>
          </a:prstGeom>
          <a:noFill/>
          <a:ln w="9525">
            <a:noFill/>
          </a:ln>
        </p:spPr>
        <p:txBody>
          <a:bodyPr anchor="b" anchorCtr="0"/>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000" b="1" dirty="0">
                <a:solidFill>
                  <a:schemeClr val="bg1"/>
                </a:solidFill>
                <a:latin typeface="Times New Roman" panose="02020603050405020304" pitchFamily="18" charset="0"/>
                <a:ea typeface="黑体" panose="02010609060101010101" pitchFamily="49" charset="-122"/>
              </a:rPr>
              <a:t>2023</a:t>
            </a:r>
            <a:r>
              <a:rPr lang="zh-CN" altLang="en-US" sz="2000" b="1" dirty="0">
                <a:solidFill>
                  <a:schemeClr val="bg1"/>
                </a:solidFill>
                <a:latin typeface="Times New Roman" panose="02020603050405020304" pitchFamily="18" charset="0"/>
                <a:ea typeface="黑体" panose="02010609060101010101" pitchFamily="49" charset="-122"/>
              </a:rPr>
              <a:t>年</a:t>
            </a:r>
            <a:r>
              <a:rPr lang="en-US" altLang="zh-CN" sz="2000" b="1" dirty="0">
                <a:solidFill>
                  <a:schemeClr val="bg1"/>
                </a:solidFill>
                <a:latin typeface="Times New Roman" panose="02020603050405020304" pitchFamily="18" charset="0"/>
                <a:ea typeface="黑体" panose="02010609060101010101" pitchFamily="49" charset="-122"/>
              </a:rPr>
              <a:t>STP</a:t>
            </a:r>
            <a:r>
              <a:rPr lang="zh-CN" altLang="en-US" sz="2000" b="1" dirty="0">
                <a:solidFill>
                  <a:schemeClr val="bg1"/>
                </a:solidFill>
                <a:latin typeface="Times New Roman" panose="02020603050405020304" pitchFamily="18" charset="0"/>
                <a:ea typeface="黑体" panose="02010609060101010101" pitchFamily="49" charset="-122"/>
              </a:rPr>
              <a:t>第三期暑期研修班</a:t>
            </a:r>
            <a:endParaRPr lang="zh-CN" altLang="en-US" sz="2000" b="1" dirty="0">
              <a:solidFill>
                <a:schemeClr val="bg1"/>
              </a:solidFill>
              <a:latin typeface="Times New Roman" panose="02020603050405020304" pitchFamily="18" charset="0"/>
              <a:ea typeface="黑体" panose="02010609060101010101" pitchFamily="49"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p:cNvSpPr>
          <p:nvPr>
            <p:ph idx="4294967295"/>
          </p:nvPr>
        </p:nvSpPr>
        <p:spPr>
          <a:xfrm>
            <a:off x="517525" y="1414145"/>
            <a:ext cx="8252460" cy="1238250"/>
          </a:xfrm>
          <a:prstGeom prst="rect">
            <a:avLst/>
          </a:prstGeom>
          <a:noFill/>
          <a:ln w="9525" cap="flat" cmpd="sng" algn="ctr">
            <a:noFill/>
            <a:prstDash val="solid"/>
          </a:ln>
        </p:spPr>
        <p:txBody>
          <a:bodyPr anchor="t"/>
          <a:lstStyle/>
          <a:p>
            <a:pPr marL="342900" marR="0" indent="-34290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Char char="u"/>
            </a:pPr>
            <a:r>
              <a:rPr kumimoji="0" lang="zh-CN" altLang="en-US" sz="24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 </a:t>
            </a:r>
            <a:r>
              <a:rPr kumimoji="0" sz="20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Control of LDSs</a:t>
            </a:r>
            <a:r>
              <a:rPr kumimoji="0" sz="20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 </a:t>
            </a:r>
            <a:r>
              <a:rPr kumimoji="0" lang="en-US"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pinning</a:t>
            </a:r>
            <a:r>
              <a:rPr kumimoji="0"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 </a:t>
            </a:r>
            <a:r>
              <a:rPr kumimoji="0" lang="en-US"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sampled-data</a:t>
            </a:r>
            <a:r>
              <a:rPr kumimoji="0" lang="en-US"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 event-triggered control, </a:t>
            </a:r>
            <a:r>
              <a:rPr kumimoji="0"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etc.  </a:t>
            </a:r>
            <a:endParaRPr kumimoji="0"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Tx/>
              <a:buSzTx/>
              <a:buFont typeface="Wingdings" panose="05000000000000000000" pitchFamily="2" charset="2"/>
              <a:buNone/>
            </a:pPr>
            <a:endParaRPr kumimoji="0" lang="zh-CN" altLang="en-US"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endParaRPr>
          </a:p>
        </p:txBody>
      </p:sp>
      <p:sp>
        <p:nvSpPr>
          <p:cNvPr id="68610"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sp>
        <p:nvSpPr>
          <p:cNvPr id="68612"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Background</a:t>
            </a:r>
            <a:endParaRPr lang="en-US" altLang="zh-CN" sz="2800" b="1" dirty="0">
              <a:solidFill>
                <a:schemeClr val="bg1"/>
              </a:solidFill>
              <a:latin typeface="Times New Roman" panose="02020603050405020304" pitchFamily="18" charset="0"/>
              <a:ea typeface="黑体" panose="02010609060101010101" pitchFamily="49" charset="-122"/>
            </a:endParaRPr>
          </a:p>
        </p:txBody>
      </p:sp>
      <p:grpSp>
        <p:nvGrpSpPr>
          <p:cNvPr id="68613" name="组合 3"/>
          <p:cNvGrpSpPr/>
          <p:nvPr/>
        </p:nvGrpSpPr>
        <p:grpSpPr>
          <a:xfrm>
            <a:off x="899795" y="3526155"/>
            <a:ext cx="7367270" cy="1123471"/>
            <a:chOff x="1417" y="4874"/>
            <a:chExt cx="11602" cy="1837"/>
          </a:xfrm>
        </p:grpSpPr>
        <p:grpSp>
          <p:nvGrpSpPr>
            <p:cNvPr id="68614" name="组合 20"/>
            <p:cNvGrpSpPr/>
            <p:nvPr/>
          </p:nvGrpSpPr>
          <p:grpSpPr>
            <a:xfrm>
              <a:off x="1417" y="4964"/>
              <a:ext cx="11602" cy="1747"/>
              <a:chOff x="1983" y="5529"/>
              <a:chExt cx="11602" cy="1747"/>
            </a:xfrm>
          </p:grpSpPr>
          <p:sp>
            <p:nvSpPr>
              <p:cNvPr id="68615" name="文本框 5"/>
              <p:cNvSpPr txBox="1"/>
              <p:nvPr/>
            </p:nvSpPr>
            <p:spPr>
              <a:xfrm>
                <a:off x="1983" y="5529"/>
                <a:ext cx="11602" cy="551"/>
              </a:xfrm>
              <a:prstGeom prst="rect">
                <a:avLst/>
              </a:prstGeom>
              <a:noFill/>
              <a:ln w="9525">
                <a:noFill/>
              </a:ln>
            </p:spPr>
            <p:txBody>
              <a:bodyPr wrap="square" anchor="t" anchorCtr="0">
                <a:spAutoFit/>
              </a:bodyPr>
              <a:lstStyle/>
              <a:p>
                <a:r>
                  <a:rPr lang="en-US" altLang="zh-CN" sz="1600" b="1">
                    <a:latin typeface="Times New Roman" panose="02020603050405020304" pitchFamily="18" charset="0"/>
                    <a:ea typeface="宋体" panose="02010600030101010101" pitchFamily="2" charset="-122"/>
                  </a:rPr>
                  <a:t>Lu et al. introduced</a:t>
                </a:r>
                <a:r>
                  <a:rPr lang="en-US" altLang="zh-CN" sz="1600" b="1">
                    <a:solidFill>
                      <a:srgbClr val="0000FF"/>
                    </a:solidFill>
                    <a:latin typeface="Times New Roman" panose="02020603050405020304" pitchFamily="18" charset="0"/>
                    <a:ea typeface="宋体" panose="02010600030101010101" pitchFamily="2" charset="-122"/>
                  </a:rPr>
                  <a:t> </a:t>
                </a:r>
                <a:r>
                  <a:rPr lang="en-US" altLang="zh-CN" sz="1600" b="1">
                    <a:solidFill>
                      <a:schemeClr val="tx1"/>
                    </a:solidFill>
                    <a:latin typeface="Times New Roman" panose="02020603050405020304" pitchFamily="18" charset="0"/>
                    <a:ea typeface="宋体" panose="02010600030101010101" pitchFamily="2" charset="-122"/>
                  </a:rPr>
                  <a:t>the </a:t>
                </a:r>
                <a:r>
                  <a:rPr lang="en-US" altLang="zh-CN" sz="1600" b="1">
                    <a:solidFill>
                      <a:srgbClr val="0000FF"/>
                    </a:solidFill>
                    <a:latin typeface="Times New Roman" panose="02020603050405020304" pitchFamily="18" charset="0"/>
                    <a:ea typeface="宋体" panose="02010600030101010101" pitchFamily="2" charset="-122"/>
                  </a:rPr>
                  <a:t>sampled-data control </a:t>
                </a:r>
                <a:r>
                  <a:rPr lang="en-US" altLang="zh-CN" sz="1600" b="1">
                    <a:latin typeface="Times New Roman" panose="02020603050405020304" pitchFamily="18" charset="0"/>
                    <a:ea typeface="宋体" panose="02010600030101010101" pitchFamily="2" charset="-122"/>
                  </a:rPr>
                  <a:t>for the stabilization of LDSs.</a:t>
                </a:r>
                <a:endParaRPr lang="en-US" altLang="zh-CN" sz="1600" b="1">
                  <a:latin typeface="Times New Roman" panose="02020603050405020304" pitchFamily="18" charset="0"/>
                  <a:ea typeface="宋体" panose="02010600030101010101" pitchFamily="2" charset="-122"/>
                </a:endParaRPr>
              </a:p>
            </p:txBody>
          </p:sp>
          <p:sp>
            <p:nvSpPr>
              <p:cNvPr id="68616" name="文本框 7"/>
              <p:cNvSpPr txBox="1"/>
              <p:nvPr/>
            </p:nvSpPr>
            <p:spPr>
              <a:xfrm>
                <a:off x="1983" y="5919"/>
                <a:ext cx="11012" cy="1357"/>
              </a:xfrm>
              <a:prstGeom prst="rect">
                <a:avLst/>
              </a:prstGeom>
              <a:noFill/>
              <a:ln w="9525">
                <a:noFill/>
              </a:ln>
            </p:spPr>
            <p:txBody>
              <a:bodyPr wrap="square" anchor="t" anchorCtr="0">
                <a:spAutoFit/>
              </a:bodyPr>
              <a:lstStyle/>
              <a:p>
                <a:r>
                  <a:rPr lang="en-US" altLang="zh-CN" sz="1600">
                    <a:latin typeface="Times New Roman" panose="02020603050405020304" pitchFamily="18" charset="0"/>
                    <a:ea typeface="宋体" panose="02010600030101010101" pitchFamily="2" charset="-122"/>
                  </a:rPr>
                  <a:t>[10] </a:t>
                </a:r>
                <a:r>
                  <a:rPr lang="zh-CN" altLang="zh-CN" sz="1600">
                    <a:latin typeface="Times New Roman" panose="02020603050405020304" pitchFamily="18" charset="0"/>
                    <a:ea typeface="宋体" panose="02010600030101010101" pitchFamily="2" charset="-122"/>
                  </a:rPr>
                  <a:t>L</a:t>
                </a:r>
                <a:r>
                  <a:rPr lang="en-US" altLang="zh-CN" sz="1600">
                    <a:latin typeface="Times New Roman" panose="02020603050405020304" pitchFamily="18" charset="0"/>
                    <a:ea typeface="宋体" panose="02010600030101010101" pitchFamily="2" charset="-122"/>
                  </a:rPr>
                  <a:t>u,</a:t>
                </a:r>
                <a:r>
                  <a:rPr lang="zh-CN" altLang="zh-CN" sz="1600">
                    <a:latin typeface="Times New Roman" panose="02020603050405020304" pitchFamily="18" charset="0"/>
                    <a:ea typeface="宋体" panose="02010600030101010101" pitchFamily="2" charset="-122"/>
                  </a:rPr>
                  <a:t> J</a:t>
                </a:r>
                <a:r>
                  <a:rPr lang="en-US" altLang="zh-CN" sz="1600">
                    <a:latin typeface="Times New Roman" panose="02020603050405020304" pitchFamily="18" charset="0"/>
                    <a:ea typeface="宋体" panose="02010600030101010101" pitchFamily="2" charset="-122"/>
                  </a:rPr>
                  <a:t>.</a:t>
                </a:r>
                <a:r>
                  <a:rPr lang="zh-CN" altLang="zh-CN" sz="1600">
                    <a:latin typeface="Times New Roman" panose="02020603050405020304" pitchFamily="18" charset="0"/>
                    <a:ea typeface="宋体" panose="02010600030101010101" pitchFamily="2" charset="-122"/>
                  </a:rPr>
                  <a:t>, S</a:t>
                </a:r>
                <a:r>
                  <a:rPr lang="en-US" altLang="zh-CN" sz="1600">
                    <a:latin typeface="Times New Roman" panose="02020603050405020304" pitchFamily="18" charset="0"/>
                    <a:ea typeface="宋体" panose="02010600030101010101" pitchFamily="2" charset="-122"/>
                  </a:rPr>
                  <a:t>un,</a:t>
                </a:r>
                <a:r>
                  <a:rPr lang="zh-CN" altLang="zh-CN" sz="1600">
                    <a:latin typeface="Times New Roman" panose="02020603050405020304" pitchFamily="18" charset="0"/>
                    <a:ea typeface="宋体" panose="02010600030101010101" pitchFamily="2" charset="-122"/>
                  </a:rPr>
                  <a:t> L</a:t>
                </a:r>
                <a:r>
                  <a:rPr lang="en-US" altLang="zh-CN" sz="1600">
                    <a:latin typeface="Times New Roman" panose="02020603050405020304" pitchFamily="18" charset="0"/>
                    <a:ea typeface="宋体" panose="02010600030101010101" pitchFamily="2" charset="-122"/>
                  </a:rPr>
                  <a:t>.</a:t>
                </a:r>
                <a:r>
                  <a:rPr lang="zh-CN" altLang="zh-CN" sz="1600">
                    <a:latin typeface="Times New Roman" panose="02020603050405020304" pitchFamily="18" charset="0"/>
                    <a:ea typeface="宋体" panose="02010600030101010101" pitchFamily="2" charset="-122"/>
                  </a:rPr>
                  <a:t>, L</a:t>
                </a:r>
                <a:r>
                  <a:rPr lang="en-US" altLang="zh-CN" sz="1600">
                    <a:latin typeface="Times New Roman" panose="02020603050405020304" pitchFamily="18" charset="0"/>
                    <a:ea typeface="宋体" panose="02010600030101010101" pitchFamily="2" charset="-122"/>
                  </a:rPr>
                  <a:t>iu,</a:t>
                </a:r>
                <a:r>
                  <a:rPr lang="zh-CN" altLang="zh-CN" sz="1600">
                    <a:latin typeface="Times New Roman" panose="02020603050405020304" pitchFamily="18" charset="0"/>
                    <a:ea typeface="宋体" panose="02010600030101010101" pitchFamily="2" charset="-122"/>
                  </a:rPr>
                  <a:t> Y</a:t>
                </a:r>
                <a:r>
                  <a:rPr lang="en-US" altLang="zh-CN" sz="1600">
                    <a:latin typeface="Times New Roman" panose="02020603050405020304" pitchFamily="18" charset="0"/>
                    <a:ea typeface="宋体" panose="02010600030101010101" pitchFamily="2" charset="-122"/>
                  </a:rPr>
                  <a:t>.</a:t>
                </a:r>
                <a:r>
                  <a:rPr lang="zh-CN" altLang="zh-CN" sz="1600">
                    <a:latin typeface="Times New Roman" panose="02020603050405020304" pitchFamily="18" charset="0"/>
                    <a:ea typeface="宋体" panose="02010600030101010101" pitchFamily="2" charset="-122"/>
                  </a:rPr>
                  <a:t>, et al.</a:t>
                </a:r>
                <a:r>
                  <a:rPr lang="en-US" altLang="zh-CN" sz="1600">
                    <a:latin typeface="Times New Roman" panose="02020603050405020304" pitchFamily="18" charset="0"/>
                    <a:ea typeface="宋体" panose="02010600030101010101" pitchFamily="2" charset="-122"/>
                  </a:rPr>
                  <a:t>, 2018.</a:t>
                </a:r>
                <a:r>
                  <a:rPr lang="zh-CN" altLang="zh-CN" sz="1600">
                    <a:latin typeface="Times New Roman" panose="02020603050405020304" pitchFamily="18" charset="0"/>
                    <a:ea typeface="宋体" panose="02010600030101010101" pitchFamily="2" charset="-122"/>
                  </a:rPr>
                  <a:t> Stabilization of Boolean control networks under aperiodic sampled-data control</a:t>
                </a:r>
                <a:r>
                  <a:rPr lang="en-US" altLang="zh-CN" sz="1600">
                    <a:latin typeface="Times New Roman" panose="02020603050405020304" pitchFamily="18" charset="0"/>
                    <a:ea typeface="宋体" panose="02010600030101010101" pitchFamily="2" charset="-122"/>
                  </a:rPr>
                  <a:t>,</a:t>
                </a:r>
                <a:r>
                  <a:rPr lang="zh-CN" altLang="zh-CN" sz="1600">
                    <a:latin typeface="Times New Roman" panose="02020603050405020304" pitchFamily="18" charset="0"/>
                    <a:ea typeface="宋体" panose="02010600030101010101" pitchFamily="2" charset="-122"/>
                  </a:rPr>
                  <a:t> </a:t>
                </a:r>
                <a:r>
                  <a:rPr lang="zh-CN" altLang="zh-CN" sz="1600" i="1">
                    <a:latin typeface="Times New Roman" panose="02020603050405020304" pitchFamily="18" charset="0"/>
                    <a:ea typeface="宋体" panose="02010600030101010101" pitchFamily="2" charset="-122"/>
                  </a:rPr>
                  <a:t>SIAM Journal on Control and Optimization</a:t>
                </a:r>
                <a:r>
                  <a:rPr lang="zh-CN" altLang="zh-CN" sz="1600">
                    <a:latin typeface="Times New Roman" panose="02020603050405020304" pitchFamily="18" charset="0"/>
                    <a:ea typeface="宋体" panose="02010600030101010101" pitchFamily="2" charset="-122"/>
                  </a:rPr>
                  <a:t>, 56(6): 4385-4404.</a:t>
                </a:r>
                <a:endParaRPr lang="zh-CN" altLang="en-US">
                  <a:latin typeface="Verdana" panose="020B0604030504040204" pitchFamily="34" charset="0"/>
                  <a:ea typeface="宋体" panose="02010600030101010101" pitchFamily="2" charset="-122"/>
                </a:endParaRPr>
              </a:p>
            </p:txBody>
          </p:sp>
        </p:grpSp>
        <p:sp>
          <p:nvSpPr>
            <p:cNvPr id="2" name="圆角矩形 1"/>
            <p:cNvSpPr/>
            <p:nvPr/>
          </p:nvSpPr>
          <p:spPr>
            <a:xfrm>
              <a:off x="1417" y="4874"/>
              <a:ext cx="11450" cy="1755"/>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grpSp>
        <p:nvGrpSpPr>
          <p:cNvPr id="68618" name="组合 4"/>
          <p:cNvGrpSpPr/>
          <p:nvPr/>
        </p:nvGrpSpPr>
        <p:grpSpPr>
          <a:xfrm>
            <a:off x="900430" y="2166620"/>
            <a:ext cx="7437120" cy="1164845"/>
            <a:chOff x="1417" y="7479"/>
            <a:chExt cx="11713" cy="1658"/>
          </a:xfrm>
        </p:grpSpPr>
        <p:grpSp>
          <p:nvGrpSpPr>
            <p:cNvPr id="68619" name="组合 12"/>
            <p:cNvGrpSpPr/>
            <p:nvPr/>
          </p:nvGrpSpPr>
          <p:grpSpPr>
            <a:xfrm>
              <a:off x="1417" y="7511"/>
              <a:ext cx="11713" cy="1626"/>
              <a:chOff x="1986" y="7425"/>
              <a:chExt cx="11714" cy="1625"/>
            </a:xfrm>
          </p:grpSpPr>
          <p:sp>
            <p:nvSpPr>
              <p:cNvPr id="68620" name="文本框 6"/>
              <p:cNvSpPr txBox="1"/>
              <p:nvPr/>
            </p:nvSpPr>
            <p:spPr>
              <a:xfrm>
                <a:off x="1986" y="7869"/>
                <a:ext cx="11714" cy="1181"/>
              </a:xfrm>
              <a:prstGeom prst="rect">
                <a:avLst/>
              </a:prstGeom>
              <a:noFill/>
              <a:ln w="9525">
                <a:noFill/>
              </a:ln>
            </p:spPr>
            <p:txBody>
              <a:bodyPr wrap="square" anchor="t" anchorCtr="0">
                <a:spAutoFit/>
              </a:bodyPr>
              <a:lstStyle/>
              <a:p>
                <a:r>
                  <a:rPr lang="en-US" altLang="zh-CN" sz="1600">
                    <a:latin typeface="Times New Roman" panose="02020603050405020304" pitchFamily="18" charset="0"/>
                    <a:ea typeface="宋体" panose="02010600030101010101" pitchFamily="2" charset="-122"/>
                  </a:rPr>
                  <a:t>[9] </a:t>
                </a:r>
                <a:r>
                  <a:rPr sz="1600">
                    <a:latin typeface="Times New Roman" panose="02020603050405020304" pitchFamily="18" charset="0"/>
                    <a:ea typeface="宋体" panose="02010600030101010101" pitchFamily="2" charset="-122"/>
                  </a:rPr>
                  <a:t>L</a:t>
                </a:r>
                <a:r>
                  <a:rPr lang="en-US" sz="1600">
                    <a:latin typeface="Times New Roman" panose="02020603050405020304" pitchFamily="18" charset="0"/>
                    <a:ea typeface="宋体" panose="02010600030101010101" pitchFamily="2" charset="-122"/>
                  </a:rPr>
                  <a:t>u,</a:t>
                </a:r>
                <a:r>
                  <a:rPr sz="1600">
                    <a:latin typeface="Times New Roman" panose="02020603050405020304" pitchFamily="18" charset="0"/>
                    <a:ea typeface="宋体" panose="02010600030101010101" pitchFamily="2" charset="-122"/>
                  </a:rPr>
                  <a:t> J</a:t>
                </a:r>
                <a:r>
                  <a:rPr lang="en-US" sz="1600">
                    <a:latin typeface="Times New Roman" panose="02020603050405020304" pitchFamily="18" charset="0"/>
                    <a:ea typeface="宋体" panose="02010600030101010101" pitchFamily="2" charset="-122"/>
                  </a:rPr>
                  <a:t>.</a:t>
                </a:r>
                <a:r>
                  <a:rPr sz="1600">
                    <a:latin typeface="Times New Roman" panose="02020603050405020304" pitchFamily="18" charset="0"/>
                    <a:ea typeface="宋体" panose="02010600030101010101" pitchFamily="2" charset="-122"/>
                  </a:rPr>
                  <a:t>, L</a:t>
                </a:r>
                <a:r>
                  <a:rPr lang="en-US" sz="1600">
                    <a:latin typeface="Times New Roman" panose="02020603050405020304" pitchFamily="18" charset="0"/>
                    <a:ea typeface="宋体" panose="02010600030101010101" pitchFamily="2" charset="-122"/>
                  </a:rPr>
                  <a:t>iu</a:t>
                </a:r>
                <a:r>
                  <a:rPr sz="1600">
                    <a:latin typeface="Times New Roman" panose="02020603050405020304" pitchFamily="18" charset="0"/>
                    <a:ea typeface="宋体" panose="02010600030101010101" pitchFamily="2" charset="-122"/>
                  </a:rPr>
                  <a:t> R</a:t>
                </a:r>
                <a:r>
                  <a:rPr lang="en-US" sz="1600">
                    <a:latin typeface="Times New Roman" panose="02020603050405020304" pitchFamily="18" charset="0"/>
                    <a:ea typeface="宋体" panose="02010600030101010101" pitchFamily="2" charset="-122"/>
                  </a:rPr>
                  <a:t>.</a:t>
                </a:r>
                <a:r>
                  <a:rPr sz="1600">
                    <a:latin typeface="Times New Roman" panose="02020603050405020304" pitchFamily="18" charset="0"/>
                    <a:ea typeface="宋体" panose="02010600030101010101" pitchFamily="2" charset="-122"/>
                  </a:rPr>
                  <a:t>, L</a:t>
                </a:r>
                <a:r>
                  <a:rPr lang="en-US" sz="1600">
                    <a:latin typeface="Times New Roman" panose="02020603050405020304" pitchFamily="18" charset="0"/>
                    <a:ea typeface="宋体" panose="02010600030101010101" pitchFamily="2" charset="-122"/>
                  </a:rPr>
                  <a:t>ou</a:t>
                </a:r>
                <a:r>
                  <a:rPr sz="1600">
                    <a:latin typeface="Times New Roman" panose="02020603050405020304" pitchFamily="18" charset="0"/>
                    <a:ea typeface="宋体" panose="02010600030101010101" pitchFamily="2" charset="-122"/>
                  </a:rPr>
                  <a:t> J</a:t>
                </a:r>
                <a:r>
                  <a:rPr lang="en-US" sz="1600">
                    <a:latin typeface="Times New Roman" panose="02020603050405020304" pitchFamily="18" charset="0"/>
                    <a:ea typeface="宋体" panose="02010600030101010101" pitchFamily="2" charset="-122"/>
                  </a:rPr>
                  <a:t>.</a:t>
                </a:r>
                <a:r>
                  <a:rPr sz="1600">
                    <a:latin typeface="Times New Roman" panose="02020603050405020304" pitchFamily="18" charset="0"/>
                    <a:ea typeface="宋体" panose="02010600030101010101" pitchFamily="2" charset="-122"/>
                  </a:rPr>
                  <a:t>, et al.</a:t>
                </a:r>
                <a:r>
                  <a:rPr lang="en-US" sz="1600">
                    <a:latin typeface="Times New Roman" panose="02020603050405020304" pitchFamily="18" charset="0"/>
                    <a:ea typeface="宋体" panose="02010600030101010101" pitchFamily="2" charset="-122"/>
                  </a:rPr>
                  <a:t>, 2019.</a:t>
                </a:r>
                <a:r>
                  <a:rPr sz="1600">
                    <a:latin typeface="Times New Roman" panose="02020603050405020304" pitchFamily="18" charset="0"/>
                    <a:ea typeface="宋体" panose="02010600030101010101" pitchFamily="2" charset="-122"/>
                  </a:rPr>
                  <a:t> Pinning stabilization of Boolean control networks via a minimum number of controllers</a:t>
                </a:r>
                <a:r>
                  <a:rPr lang="en-US" sz="1600">
                    <a:latin typeface="Times New Roman" panose="02020603050405020304" pitchFamily="18" charset="0"/>
                    <a:ea typeface="宋体" panose="02010600030101010101" pitchFamily="2" charset="-122"/>
                  </a:rPr>
                  <a:t>, </a:t>
                </a:r>
                <a:r>
                  <a:rPr sz="1600" i="1">
                    <a:latin typeface="Times New Roman" panose="02020603050405020304" pitchFamily="18" charset="0"/>
                    <a:ea typeface="宋体" panose="02010600030101010101" pitchFamily="2" charset="-122"/>
                  </a:rPr>
                  <a:t>IEEE Transactions on Cybernetics</a:t>
                </a:r>
                <a:r>
                  <a:rPr sz="1600">
                    <a:latin typeface="Times New Roman" panose="02020603050405020304" pitchFamily="18" charset="0"/>
                    <a:ea typeface="宋体" panose="02010600030101010101" pitchFamily="2" charset="-122"/>
                  </a:rPr>
                  <a:t>, 51(1): 373-381</a:t>
                </a:r>
                <a:r>
                  <a:rPr sz="1600">
                    <a:latin typeface="Times New Roman" panose="02020603050405020304" pitchFamily="18" charset="0"/>
                    <a:ea typeface="宋体" panose="02010600030101010101" pitchFamily="2" charset="-122"/>
                  </a:rPr>
                  <a:t>.</a:t>
                </a:r>
                <a:endParaRPr sz="1600">
                  <a:latin typeface="Times New Roman" panose="02020603050405020304" pitchFamily="18" charset="0"/>
                  <a:ea typeface="宋体" panose="02010600030101010101" pitchFamily="2" charset="-122"/>
                </a:endParaRPr>
              </a:p>
            </p:txBody>
          </p:sp>
          <p:sp>
            <p:nvSpPr>
              <p:cNvPr id="68621" name="文本框 8"/>
              <p:cNvSpPr txBox="1"/>
              <p:nvPr/>
            </p:nvSpPr>
            <p:spPr>
              <a:xfrm>
                <a:off x="1986" y="7425"/>
                <a:ext cx="11508" cy="480"/>
              </a:xfrm>
              <a:prstGeom prst="rect">
                <a:avLst/>
              </a:prstGeom>
              <a:noFill/>
              <a:ln w="9525">
                <a:noFill/>
              </a:ln>
            </p:spPr>
            <p:txBody>
              <a:bodyPr wrap="square" anchor="t" anchorCtr="0">
                <a:spAutoFit/>
              </a:bodyPr>
              <a:lstStyle/>
              <a:p>
                <a:r>
                  <a:rPr lang="en-US" altLang="zh-CN" sz="1600" b="1">
                    <a:latin typeface="Times New Roman" panose="02020603050405020304" pitchFamily="18" charset="0"/>
                    <a:ea typeface="宋体" panose="02010600030101010101" pitchFamily="2" charset="-122"/>
                  </a:rPr>
                  <a:t>Lu et al. proposed the </a:t>
                </a:r>
                <a:r>
                  <a:rPr lang="en-US" altLang="zh-CN" sz="1600" b="1">
                    <a:solidFill>
                      <a:srgbClr val="0000FF"/>
                    </a:solidFill>
                    <a:latin typeface="Times New Roman" panose="02020603050405020304" pitchFamily="18" charset="0"/>
                    <a:ea typeface="宋体" panose="02010600030101010101" pitchFamily="2" charset="-122"/>
                  </a:rPr>
                  <a:t>pinning control appraoch</a:t>
                </a:r>
                <a:r>
                  <a:rPr lang="en-US" altLang="zh-CN" sz="1600" b="1">
                    <a:latin typeface="Times New Roman" panose="02020603050405020304" pitchFamily="18" charset="0"/>
                    <a:ea typeface="宋体" panose="02010600030101010101" pitchFamily="2" charset="-122"/>
                  </a:rPr>
                  <a:t> for the stabilization of LDSs.</a:t>
                </a:r>
                <a:endParaRPr lang="en-US" altLang="zh-CN" sz="1600" b="1">
                  <a:latin typeface="Times New Roman" panose="02020603050405020304" pitchFamily="18" charset="0"/>
                  <a:ea typeface="宋体" panose="02010600030101010101" pitchFamily="2" charset="-122"/>
                </a:endParaRPr>
              </a:p>
            </p:txBody>
          </p:sp>
        </p:grpSp>
        <p:sp>
          <p:nvSpPr>
            <p:cNvPr id="3" name="圆角矩形 2"/>
            <p:cNvSpPr/>
            <p:nvPr/>
          </p:nvSpPr>
          <p:spPr>
            <a:xfrm>
              <a:off x="1417" y="7479"/>
              <a:ext cx="11451" cy="1589"/>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no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grpSp>
        <p:nvGrpSpPr>
          <p:cNvPr id="72707" name="组合 13"/>
          <p:cNvGrpSpPr/>
          <p:nvPr/>
        </p:nvGrpSpPr>
        <p:grpSpPr>
          <a:xfrm>
            <a:off x="874713" y="4904362"/>
            <a:ext cx="7496175" cy="819518"/>
            <a:chOff x="1584" y="10417"/>
            <a:chExt cx="11805" cy="1291"/>
          </a:xfrm>
        </p:grpSpPr>
        <p:sp>
          <p:nvSpPr>
            <p:cNvPr id="72709" name="文本框 15"/>
            <p:cNvSpPr txBox="1"/>
            <p:nvPr>
              <p:custDataLst>
                <p:tags r:id="rId1"/>
              </p:custDataLst>
            </p:nvPr>
          </p:nvSpPr>
          <p:spPr>
            <a:xfrm>
              <a:off x="1584" y="10417"/>
              <a:ext cx="11602" cy="531"/>
            </a:xfrm>
            <a:prstGeom prst="rect">
              <a:avLst/>
            </a:prstGeom>
            <a:noFill/>
            <a:ln w="9525">
              <a:noFill/>
            </a:ln>
          </p:spPr>
          <p:txBody>
            <a:bodyPr wrap="square" anchor="t" anchorCtr="0">
              <a:spAutoFit/>
            </a:bodyPr>
            <a:lstStyle/>
            <a:p>
              <a:r>
                <a:rPr lang="en-US" altLang="zh-CN" sz="1600" b="1">
                  <a:solidFill>
                    <a:srgbClr val="0000FF"/>
                  </a:solidFill>
                  <a:latin typeface="Times New Roman" panose="02020603050405020304" pitchFamily="18" charset="0"/>
                  <a:ea typeface="宋体" panose="02010600030101010101" pitchFamily="2" charset="-122"/>
                </a:rPr>
                <a:t>  </a:t>
              </a:r>
              <a:r>
                <a:rPr lang="en-US" altLang="zh-CN" sz="1600" b="1">
                  <a:latin typeface="Times New Roman" panose="02020603050405020304" pitchFamily="18" charset="0"/>
                  <a:ea typeface="宋体" panose="02010600030101010101" pitchFamily="2" charset="-122"/>
                </a:rPr>
                <a:t>Li et al. discussed the robust stabilization of LDSs via the </a:t>
              </a:r>
              <a:r>
                <a:rPr lang="en-US" altLang="zh-CN" sz="1600" b="1">
                  <a:solidFill>
                    <a:srgbClr val="0000FF"/>
                  </a:solidFill>
                  <a:latin typeface="Times New Roman" panose="02020603050405020304" pitchFamily="18" charset="0"/>
                  <a:ea typeface="宋体" panose="02010600030101010101" pitchFamily="2" charset="-122"/>
                </a:rPr>
                <a:t>event-triggered control</a:t>
              </a:r>
              <a:r>
                <a:rPr lang="en-US" altLang="zh-CN" sz="1600" b="1">
                  <a:latin typeface="Times New Roman" panose="02020603050405020304" pitchFamily="18" charset="0"/>
                  <a:ea typeface="宋体" panose="02010600030101010101" pitchFamily="2" charset="-122"/>
                </a:rPr>
                <a:t>.</a:t>
              </a:r>
              <a:endParaRPr lang="en-US" altLang="zh-CN" sz="1600" b="1">
                <a:latin typeface="Times New Roman" panose="02020603050405020304" pitchFamily="18" charset="0"/>
                <a:ea typeface="宋体" panose="02010600030101010101" pitchFamily="2" charset="-122"/>
              </a:endParaRPr>
            </a:p>
          </p:txBody>
        </p:sp>
        <p:sp>
          <p:nvSpPr>
            <p:cNvPr id="72711" name="文本框 17"/>
            <p:cNvSpPr txBox="1"/>
            <p:nvPr>
              <p:custDataLst>
                <p:tags r:id="rId2"/>
              </p:custDataLst>
            </p:nvPr>
          </p:nvSpPr>
          <p:spPr>
            <a:xfrm>
              <a:off x="1729" y="10789"/>
              <a:ext cx="11660" cy="919"/>
            </a:xfrm>
            <a:prstGeom prst="rect">
              <a:avLst/>
            </a:prstGeom>
            <a:noFill/>
            <a:ln w="9525">
              <a:noFill/>
            </a:ln>
          </p:spPr>
          <p:txBody>
            <a:bodyPr wrap="square" anchor="t" anchorCtr="0">
              <a:spAutoFit/>
            </a:bodyPr>
            <a:lstStyle/>
            <a:p>
              <a:r>
                <a:rPr lang="en-US" altLang="zh-CN" sz="1600">
                  <a:latin typeface="Times New Roman" panose="02020603050405020304" pitchFamily="18" charset="0"/>
                  <a:ea typeface="宋体" panose="02010600030101010101" pitchFamily="2" charset="-122"/>
                  <a:sym typeface="-소망M"/>
                </a:rPr>
                <a:t>[11] </a:t>
              </a:r>
              <a:r>
                <a:rPr altLang="zh-CN" sz="1600">
                  <a:latin typeface="Times New Roman" panose="02020603050405020304" pitchFamily="18" charset="0"/>
                  <a:ea typeface="宋体" panose="02010600030101010101" pitchFamily="2" charset="-122"/>
                  <a:sym typeface="-소망M"/>
                </a:rPr>
                <a:t>L</a:t>
              </a:r>
              <a:r>
                <a:rPr lang="en-US" sz="1600">
                  <a:latin typeface="Times New Roman" panose="02020603050405020304" pitchFamily="18" charset="0"/>
                  <a:ea typeface="宋体" panose="02010600030101010101" pitchFamily="2" charset="-122"/>
                  <a:sym typeface="-소망M"/>
                </a:rPr>
                <a:t>i,</a:t>
              </a:r>
              <a:r>
                <a:rPr altLang="zh-CN" sz="1600">
                  <a:latin typeface="Times New Roman" panose="02020603050405020304" pitchFamily="18" charset="0"/>
                  <a:ea typeface="宋体" panose="02010600030101010101" pitchFamily="2" charset="-122"/>
                  <a:sym typeface="-소망M"/>
                </a:rPr>
                <a:t> Y</a:t>
              </a:r>
              <a:r>
                <a:rPr lang="en-US" sz="1600">
                  <a:latin typeface="Times New Roman" panose="02020603050405020304" pitchFamily="18" charset="0"/>
                  <a:ea typeface="宋体" panose="02010600030101010101" pitchFamily="2" charset="-122"/>
                  <a:sym typeface="-소망M"/>
                </a:rPr>
                <a:t>.</a:t>
              </a:r>
              <a:r>
                <a:rPr altLang="zh-CN" sz="1600">
                  <a:latin typeface="Times New Roman" panose="02020603050405020304" pitchFamily="18" charset="0"/>
                  <a:ea typeface="宋体" panose="02010600030101010101" pitchFamily="2" charset="-122"/>
                  <a:sym typeface="-소망M"/>
                </a:rPr>
                <a:t>, </a:t>
              </a:r>
              <a:r>
                <a:rPr lang="zh-CN" altLang="zh-CN" sz="1600" b="1">
                  <a:solidFill>
                    <a:srgbClr val="0000FF"/>
                  </a:solidFill>
                  <a:latin typeface="Times New Roman" panose="02020603050405020304" pitchFamily="18" charset="0"/>
                  <a:sym typeface="-소망M"/>
                </a:rPr>
                <a:t>Li</a:t>
              </a:r>
              <a:r>
                <a:rPr lang="en-US" altLang="zh-CN" sz="1600" b="1">
                  <a:solidFill>
                    <a:srgbClr val="0000FF"/>
                  </a:solidFill>
                  <a:latin typeface="Times New Roman" panose="02020603050405020304" pitchFamily="18" charset="0"/>
                  <a:sym typeface="-소망M"/>
                </a:rPr>
                <a:t>,</a:t>
              </a:r>
              <a:r>
                <a:rPr lang="zh-CN" altLang="zh-CN" sz="1600" b="1">
                  <a:solidFill>
                    <a:srgbClr val="0000FF"/>
                  </a:solidFill>
                  <a:latin typeface="Times New Roman" panose="02020603050405020304" pitchFamily="18" charset="0"/>
                  <a:sym typeface="-소망M"/>
                </a:rPr>
                <a:t> H</a:t>
              </a:r>
              <a:r>
                <a:rPr lang="en-US" altLang="zh-CN" sz="1600" b="1">
                  <a:solidFill>
                    <a:srgbClr val="0000FF"/>
                  </a:solidFill>
                  <a:latin typeface="Times New Roman" panose="02020603050405020304" pitchFamily="18" charset="0"/>
                  <a:sym typeface="-소망M"/>
                </a:rPr>
                <a:t>.</a:t>
              </a:r>
              <a:r>
                <a:rPr altLang="zh-CN" sz="1600">
                  <a:latin typeface="Times New Roman" panose="02020603050405020304" pitchFamily="18" charset="0"/>
                  <a:ea typeface="宋体" panose="02010600030101010101" pitchFamily="2" charset="-122"/>
                  <a:sym typeface="-소망M"/>
                </a:rPr>
                <a:t>, S</a:t>
              </a:r>
              <a:r>
                <a:rPr lang="en-US" sz="1600">
                  <a:latin typeface="Times New Roman" panose="02020603050405020304" pitchFamily="18" charset="0"/>
                  <a:ea typeface="宋体" panose="02010600030101010101" pitchFamily="2" charset="-122"/>
                  <a:sym typeface="-소망M"/>
                </a:rPr>
                <a:t>un,</a:t>
              </a:r>
              <a:r>
                <a:rPr altLang="zh-CN" sz="1600">
                  <a:latin typeface="Times New Roman" panose="02020603050405020304" pitchFamily="18" charset="0"/>
                  <a:ea typeface="宋体" panose="02010600030101010101" pitchFamily="2" charset="-122"/>
                  <a:sym typeface="-소망M"/>
                </a:rPr>
                <a:t> W.</a:t>
              </a:r>
              <a:r>
                <a:rPr lang="en-US" sz="1600">
                  <a:latin typeface="Times New Roman" panose="02020603050405020304" pitchFamily="18" charset="0"/>
                  <a:ea typeface="宋体" panose="02010600030101010101" pitchFamily="2" charset="-122"/>
                  <a:sym typeface="-소망M"/>
                </a:rPr>
                <a:t>, 2018.</a:t>
              </a:r>
              <a:r>
                <a:rPr altLang="zh-CN" sz="1600">
                  <a:latin typeface="Times New Roman" panose="02020603050405020304" pitchFamily="18" charset="0"/>
                  <a:ea typeface="宋体" panose="02010600030101010101" pitchFamily="2" charset="-122"/>
                  <a:sym typeface="-소망M"/>
                </a:rPr>
                <a:t> Event-triggered control for robust set stabilization of logical control networks</a:t>
              </a:r>
              <a:r>
                <a:rPr lang="en-US" sz="1600">
                  <a:latin typeface="Times New Roman" panose="02020603050405020304" pitchFamily="18" charset="0"/>
                  <a:ea typeface="宋体" panose="02010600030101010101" pitchFamily="2" charset="-122"/>
                  <a:sym typeface="-소망M"/>
                </a:rPr>
                <a:t>, </a:t>
              </a:r>
              <a:r>
                <a:rPr altLang="zh-CN" sz="1600" i="1">
                  <a:latin typeface="Times New Roman" panose="02020603050405020304" pitchFamily="18" charset="0"/>
                  <a:ea typeface="宋体" panose="02010600030101010101" pitchFamily="2" charset="-122"/>
                  <a:sym typeface="-소망M"/>
                </a:rPr>
                <a:t>Automatica</a:t>
              </a:r>
              <a:r>
                <a:rPr altLang="zh-CN" sz="1600">
                  <a:latin typeface="Times New Roman" panose="02020603050405020304" pitchFamily="18" charset="0"/>
                  <a:ea typeface="宋体" panose="02010600030101010101" pitchFamily="2" charset="-122"/>
                  <a:sym typeface="-소망M"/>
                </a:rPr>
                <a:t>, 95: 556-560</a:t>
              </a:r>
              <a:r>
                <a:rPr lang="zh-CN" altLang="zh-CN" sz="1600">
                  <a:latin typeface="Times New Roman" panose="02020603050405020304" pitchFamily="18" charset="0"/>
                  <a:ea typeface="宋体" panose="02010600030101010101" pitchFamily="2" charset="-122"/>
                  <a:sym typeface="-소망M"/>
                </a:rPr>
                <a:t>.</a:t>
              </a:r>
              <a:endParaRPr lang="zh-CN" altLang="zh-CN" sz="1600">
                <a:latin typeface="Times New Roman" panose="02020603050405020304" pitchFamily="18" charset="0"/>
                <a:ea typeface="宋体" panose="02010600030101010101" pitchFamily="2" charset="-122"/>
                <a:sym typeface="-소망M"/>
              </a:endParaRPr>
            </a:p>
          </p:txBody>
        </p:sp>
      </p:grpSp>
      <p:sp>
        <p:nvSpPr>
          <p:cNvPr id="4" name="圆角矩形 3"/>
          <p:cNvSpPr/>
          <p:nvPr>
            <p:custDataLst>
              <p:tags r:id="rId3"/>
            </p:custDataLst>
          </p:nvPr>
        </p:nvSpPr>
        <p:spPr>
          <a:xfrm>
            <a:off x="900430" y="4787265"/>
            <a:ext cx="7308215" cy="939800"/>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no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p:cNvSpPr>
          <p:nvPr>
            <p:ph idx="4294967295"/>
          </p:nvPr>
        </p:nvSpPr>
        <p:spPr>
          <a:xfrm>
            <a:off x="517525" y="1414145"/>
            <a:ext cx="8107363" cy="1238250"/>
          </a:xfrm>
          <a:prstGeom prst="rect">
            <a:avLst/>
          </a:prstGeom>
          <a:noFill/>
          <a:ln w="9525" cap="flat" cmpd="sng" algn="ctr">
            <a:noFill/>
            <a:prstDash val="solid"/>
          </a:ln>
        </p:spPr>
        <p:txBody>
          <a:bodyPr anchor="t"/>
          <a:lstStyle/>
          <a:p>
            <a:pPr marL="342900" marR="0" indent="-34290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Char char="u"/>
            </a:pPr>
            <a:r>
              <a:rPr kumimoji="0" lang="zh-CN" altLang="en-US" sz="24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 </a:t>
            </a:r>
            <a:r>
              <a:rPr kumimoji="0" sz="20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Applications</a:t>
            </a:r>
            <a:r>
              <a:rPr kumimoji="0" sz="20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 </a:t>
            </a:r>
            <a:r>
              <a:rPr kumimoji="0"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power system control, electric vehicles, feedback shift register</a:t>
            </a:r>
            <a:r>
              <a:rPr kumimoji="0" lang="en-US"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a:t>
            </a:r>
            <a:endParaRPr kumimoji="0"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endParaRPr>
          </a:p>
          <a:p>
            <a:pPr marL="800100" marR="0" lvl="1"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lang="zh-CN" altLang="en-US" sz="2400" b="0" i="0" u="none" strike="noStrike" kern="0" cap="none" spc="0" normalizeH="0" baseline="0" noProof="1">
              <a:solidFill>
                <a:srgbClr val="0000FF"/>
              </a:solidFill>
              <a:latin typeface="楷体" panose="02010609060101010101" pitchFamily="49" charset="-122"/>
              <a:ea typeface="楷体" panose="02010609060101010101" pitchFamily="49" charset="-122"/>
              <a:cs typeface="-소망M"/>
            </a:endParaRPr>
          </a:p>
          <a:p>
            <a:pPr marL="0" marR="0" indent="0" algn="l" defTabSz="914400" rtl="0" eaLnBrk="1" fontAlgn="base" latinLnBrk="1" hangingPunct="1">
              <a:lnSpc>
                <a:spcPct val="115000"/>
              </a:lnSpc>
              <a:spcBef>
                <a:spcPct val="20000"/>
              </a:spcBef>
              <a:spcAft>
                <a:spcPct val="0"/>
              </a:spcAft>
              <a:buClrTx/>
              <a:buSzTx/>
              <a:buFont typeface="Wingdings" panose="05000000000000000000" pitchFamily="2" charset="2"/>
              <a:buNone/>
            </a:pPr>
            <a:endParaRPr kumimoji="0" lang="zh-CN" altLang="en-US" sz="2400" b="0" i="0" u="none" strike="noStrike" kern="0" cap="none" spc="0" normalizeH="0" baseline="0" noProof="1">
              <a:solidFill>
                <a:srgbClr val="0000FF"/>
              </a:solidFill>
              <a:latin typeface="楷体" panose="02010609060101010101" pitchFamily="49" charset="-122"/>
              <a:ea typeface="楷体" panose="02010609060101010101" pitchFamily="49" charset="-122"/>
              <a:cs typeface="-소망M"/>
            </a:endParaRPr>
          </a:p>
        </p:txBody>
      </p:sp>
      <p:sp>
        <p:nvSpPr>
          <p:cNvPr id="74754"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sp>
        <p:nvSpPr>
          <p:cNvPr id="74756"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Background</a:t>
            </a:r>
            <a:endParaRPr lang="en-US" altLang="zh-CN" sz="2800" b="1" dirty="0">
              <a:solidFill>
                <a:schemeClr val="bg1"/>
              </a:solidFill>
              <a:latin typeface="Times New Roman" panose="02020603050405020304" pitchFamily="18" charset="0"/>
              <a:ea typeface="黑体" panose="02010609060101010101" pitchFamily="49" charset="-122"/>
            </a:endParaRPr>
          </a:p>
        </p:txBody>
      </p:sp>
      <p:grpSp>
        <p:nvGrpSpPr>
          <p:cNvPr id="74757" name="组合 5"/>
          <p:cNvGrpSpPr/>
          <p:nvPr/>
        </p:nvGrpSpPr>
        <p:grpSpPr>
          <a:xfrm>
            <a:off x="900113" y="2091373"/>
            <a:ext cx="7367587" cy="863600"/>
            <a:chOff x="1418" y="4762"/>
            <a:chExt cx="11602" cy="1360"/>
          </a:xfrm>
        </p:grpSpPr>
        <p:grpSp>
          <p:nvGrpSpPr>
            <p:cNvPr id="74758" name="组合 28"/>
            <p:cNvGrpSpPr/>
            <p:nvPr/>
          </p:nvGrpSpPr>
          <p:grpSpPr>
            <a:xfrm>
              <a:off x="1417" y="4762"/>
              <a:ext cx="11602" cy="1346"/>
              <a:chOff x="1429" y="5159"/>
              <a:chExt cx="11602" cy="1346"/>
            </a:xfrm>
          </p:grpSpPr>
          <p:sp>
            <p:nvSpPr>
              <p:cNvPr id="74759" name="文本框 4"/>
              <p:cNvSpPr txBox="1"/>
              <p:nvPr/>
            </p:nvSpPr>
            <p:spPr>
              <a:xfrm>
                <a:off x="1429" y="5159"/>
                <a:ext cx="11602" cy="531"/>
              </a:xfrm>
              <a:prstGeom prst="rect">
                <a:avLst/>
              </a:prstGeom>
              <a:noFill/>
              <a:ln w="9525">
                <a:noFill/>
              </a:ln>
            </p:spPr>
            <p:txBody>
              <a:bodyPr wrap="square" anchor="t" anchorCtr="0">
                <a:spAutoFit/>
              </a:bodyPr>
              <a:lstStyle/>
              <a:p>
                <a:r>
                  <a:rPr lang="en-US" altLang="zh-CN" sz="1600" b="1">
                    <a:latin typeface="Times New Roman" panose="02020603050405020304" pitchFamily="18" charset="0"/>
                    <a:ea typeface="宋体" panose="02010600030101010101" pitchFamily="2" charset="-122"/>
                  </a:rPr>
                  <a:t>Lu and Mei applied the STP method to </a:t>
                </a:r>
                <a:r>
                  <a:rPr lang="en-US" altLang="zh-CN" sz="1600" b="1">
                    <a:solidFill>
                      <a:srgbClr val="0000FF"/>
                    </a:solidFill>
                    <a:latin typeface="Times New Roman" panose="02020603050405020304" pitchFamily="18" charset="0"/>
                    <a:ea typeface="宋体" panose="02010600030101010101" pitchFamily="2" charset="-122"/>
                  </a:rPr>
                  <a:t>power system control</a:t>
                </a:r>
                <a:r>
                  <a:rPr lang="en-US" altLang="zh-CN" sz="1600" b="1">
                    <a:latin typeface="Times New Roman" panose="02020603050405020304" pitchFamily="18" charset="0"/>
                    <a:ea typeface="宋体" panose="02010600030101010101" pitchFamily="2" charset="-122"/>
                  </a:rPr>
                  <a:t>.</a:t>
                </a:r>
                <a:endParaRPr lang="en-US" altLang="zh-CN" sz="1600" b="1">
                  <a:latin typeface="Times New Roman" panose="02020603050405020304" pitchFamily="18" charset="0"/>
                  <a:ea typeface="宋体" panose="02010600030101010101" pitchFamily="2" charset="-122"/>
                </a:endParaRPr>
              </a:p>
            </p:txBody>
          </p:sp>
          <p:sp>
            <p:nvSpPr>
              <p:cNvPr id="74760" name="文本框 14"/>
              <p:cNvSpPr txBox="1"/>
              <p:nvPr/>
            </p:nvSpPr>
            <p:spPr>
              <a:xfrm>
                <a:off x="1429" y="5634"/>
                <a:ext cx="11168" cy="871"/>
              </a:xfrm>
              <a:prstGeom prst="rect">
                <a:avLst/>
              </a:prstGeom>
              <a:noFill/>
              <a:ln w="9525">
                <a:noFill/>
              </a:ln>
            </p:spPr>
            <p:txBody>
              <a:bodyPr wrap="square" anchor="t" anchorCtr="0">
                <a:spAutoFit/>
              </a:bodyPr>
              <a:lstStyle/>
              <a:p>
                <a:r>
                  <a:rPr lang="en-US" altLang="zh-CN" sz="1600">
                    <a:latin typeface="Times New Roman" panose="02020603050405020304" pitchFamily="18" charset="0"/>
                    <a:ea typeface="宋体" panose="02010600030101010101" pitchFamily="2" charset="-122"/>
                    <a:sym typeface="-소망M"/>
                  </a:rPr>
                  <a:t>[12] </a:t>
                </a:r>
                <a:r>
                  <a:rPr lang="zh-CN" altLang="en-US" sz="1400">
                    <a:latin typeface="Times New Roman" panose="02020603050405020304" pitchFamily="18" charset="0"/>
                    <a:ea typeface="华文宋体" panose="02010600040101010101" charset="-122"/>
                    <a:sym typeface="-소망M"/>
                  </a:rPr>
                  <a:t>卢强</a:t>
                </a:r>
                <a:r>
                  <a:rPr lang="en-US" altLang="zh-CN" sz="1400">
                    <a:latin typeface="Times New Roman" panose="02020603050405020304" pitchFamily="18" charset="0"/>
                    <a:ea typeface="华文宋体" panose="02010600040101010101" charset="-122"/>
                    <a:sym typeface="-소망M"/>
                  </a:rPr>
                  <a:t>, </a:t>
                </a:r>
                <a:r>
                  <a:rPr lang="zh-CN" altLang="en-US" sz="1400">
                    <a:latin typeface="Times New Roman" panose="02020603050405020304" pitchFamily="18" charset="0"/>
                    <a:ea typeface="华文宋体" panose="02010600040101010101" charset="-122"/>
                    <a:sym typeface="-소망M"/>
                  </a:rPr>
                  <a:t>梅生伟</a:t>
                </a:r>
                <a:r>
                  <a:rPr lang="en-US" altLang="zh-CN" sz="1400">
                    <a:latin typeface="Times New Roman" panose="02020603050405020304" pitchFamily="18" charset="0"/>
                    <a:ea typeface="华文宋体" panose="02010600040101010101" charset="-122"/>
                    <a:sym typeface="-소망M"/>
                  </a:rPr>
                  <a:t>, 2012. </a:t>
                </a:r>
                <a:r>
                  <a:rPr lang="zh-CN" altLang="zh-CN" sz="1400">
                    <a:latin typeface="Times New Roman" panose="02020603050405020304" pitchFamily="18" charset="0"/>
                    <a:ea typeface="华文宋体" panose="02010600040101010101" charset="-122"/>
                    <a:sym typeface="-소망M"/>
                  </a:rPr>
                  <a:t>现代电力系统控制评述— 清华大学电力系统国家重点实验室相关科研工作缩影及展望</a:t>
                </a:r>
                <a:r>
                  <a:rPr lang="en-US" altLang="zh-CN" sz="1400">
                    <a:latin typeface="Times New Roman" panose="02020603050405020304" pitchFamily="18" charset="0"/>
                    <a:ea typeface="华文宋体" panose="02010600040101010101" charset="-122"/>
                    <a:sym typeface="-소망M"/>
                  </a:rPr>
                  <a:t>, </a:t>
                </a:r>
                <a:r>
                  <a:rPr lang="zh-CN" altLang="en-US" sz="1400">
                    <a:latin typeface="Times New Roman" panose="02020603050405020304" pitchFamily="18" charset="0"/>
                    <a:ea typeface="华文宋体" panose="02010600040101010101" charset="-122"/>
                    <a:sym typeface="-소망M"/>
                  </a:rPr>
                  <a:t>系统科学与数学</a:t>
                </a:r>
                <a:r>
                  <a:rPr lang="en-US" altLang="zh-CN" sz="1400">
                    <a:latin typeface="Times New Roman" panose="02020603050405020304" pitchFamily="18" charset="0"/>
                    <a:ea typeface="华文宋体" panose="02010600040101010101" charset="-122"/>
                    <a:sym typeface="-소망M"/>
                  </a:rPr>
                  <a:t>, 32(10): 1207-1225.</a:t>
                </a:r>
                <a:endParaRPr lang="en-US" altLang="zh-CN" sz="1400">
                  <a:latin typeface="Times New Roman" panose="02020603050405020304" pitchFamily="18" charset="0"/>
                  <a:ea typeface="华文宋体" panose="02010600040101010101" charset="-122"/>
                  <a:sym typeface="-소망M"/>
                </a:endParaRPr>
              </a:p>
            </p:txBody>
          </p:sp>
        </p:grpSp>
        <p:sp>
          <p:nvSpPr>
            <p:cNvPr id="2" name="圆角矩形 1"/>
            <p:cNvSpPr/>
            <p:nvPr/>
          </p:nvSpPr>
          <p:spPr>
            <a:xfrm>
              <a:off x="1417" y="4762"/>
              <a:ext cx="11340" cy="1360"/>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grpSp>
        <p:nvGrpSpPr>
          <p:cNvPr id="74762" name="组合 6"/>
          <p:cNvGrpSpPr/>
          <p:nvPr/>
        </p:nvGrpSpPr>
        <p:grpSpPr>
          <a:xfrm>
            <a:off x="900113" y="3135948"/>
            <a:ext cx="7367587" cy="1116012"/>
            <a:chOff x="1417" y="6519"/>
            <a:chExt cx="11602" cy="1759"/>
          </a:xfrm>
        </p:grpSpPr>
        <p:grpSp>
          <p:nvGrpSpPr>
            <p:cNvPr id="74763" name="组合 29"/>
            <p:cNvGrpSpPr/>
            <p:nvPr/>
          </p:nvGrpSpPr>
          <p:grpSpPr>
            <a:xfrm>
              <a:off x="1417" y="6519"/>
              <a:ext cx="11602" cy="1726"/>
              <a:chOff x="1823" y="7264"/>
              <a:chExt cx="11602" cy="1727"/>
            </a:xfrm>
          </p:grpSpPr>
          <p:sp>
            <p:nvSpPr>
              <p:cNvPr id="74764" name="文本框 16"/>
              <p:cNvSpPr txBox="1"/>
              <p:nvPr/>
            </p:nvSpPr>
            <p:spPr>
              <a:xfrm>
                <a:off x="1823" y="7264"/>
                <a:ext cx="11602" cy="531"/>
              </a:xfrm>
              <a:prstGeom prst="rect">
                <a:avLst/>
              </a:prstGeom>
              <a:noFill/>
              <a:ln w="9525">
                <a:noFill/>
              </a:ln>
            </p:spPr>
            <p:txBody>
              <a:bodyPr wrap="square" anchor="t" anchorCtr="0">
                <a:spAutoFit/>
              </a:bodyPr>
              <a:lstStyle/>
              <a:p>
                <a:r>
                  <a:rPr lang="en-US" altLang="zh-CN" sz="1600" b="1">
                    <a:latin typeface="Times New Roman" panose="02020603050405020304" pitchFamily="18" charset="0"/>
                    <a:ea typeface="宋体" panose="02010600030101010101" pitchFamily="2" charset="-122"/>
                  </a:rPr>
                  <a:t>Kang et al. applied the STP method to</a:t>
                </a:r>
                <a:r>
                  <a:rPr lang="en-US" altLang="zh-CN" sz="1600" b="1">
                    <a:solidFill>
                      <a:srgbClr val="0000FF"/>
                    </a:solidFill>
                    <a:latin typeface="Times New Roman" panose="02020603050405020304" pitchFamily="18" charset="0"/>
                    <a:ea typeface="宋体" panose="02010600030101010101" pitchFamily="2" charset="-122"/>
                  </a:rPr>
                  <a:t> </a:t>
                </a:r>
                <a:r>
                  <a:rPr lang="en-US" altLang="zh-CN" sz="1600" b="1">
                    <a:solidFill>
                      <a:srgbClr val="0000FF"/>
                    </a:solidFill>
                    <a:latin typeface="Times New Roman" panose="02020603050405020304" pitchFamily="18" charset="0"/>
                    <a:ea typeface="-소망M"/>
                    <a:sym typeface="-소망M"/>
                  </a:rPr>
                  <a:t>e</a:t>
                </a:r>
                <a:r>
                  <a:rPr lang="zh-CN" altLang="en-US" sz="1600" b="1">
                    <a:solidFill>
                      <a:srgbClr val="0000FF"/>
                    </a:solidFill>
                    <a:latin typeface="Times New Roman" panose="02020603050405020304" pitchFamily="18" charset="0"/>
                    <a:ea typeface="-소망M"/>
                    <a:sym typeface="-소망M"/>
                  </a:rPr>
                  <a:t>lectric vehicles</a:t>
                </a:r>
                <a:r>
                  <a:rPr lang="en-US" altLang="zh-CN" sz="1600" b="1">
                    <a:latin typeface="Times New Roman" panose="02020603050405020304" pitchFamily="18" charset="0"/>
                    <a:ea typeface="-소망M"/>
                    <a:sym typeface="-소망M"/>
                  </a:rPr>
                  <a:t>.</a:t>
                </a:r>
                <a:endParaRPr lang="en-US" altLang="zh-CN" sz="1600" b="1">
                  <a:latin typeface="Times New Roman" panose="02020603050405020304" pitchFamily="18" charset="0"/>
                  <a:ea typeface="-소망M"/>
                  <a:sym typeface="-소망M"/>
                </a:endParaRPr>
              </a:p>
            </p:txBody>
          </p:sp>
          <p:sp>
            <p:nvSpPr>
              <p:cNvPr id="74765" name="文本框 17"/>
              <p:cNvSpPr txBox="1"/>
              <p:nvPr/>
            </p:nvSpPr>
            <p:spPr>
              <a:xfrm>
                <a:off x="1823" y="7682"/>
                <a:ext cx="11447" cy="1309"/>
              </a:xfrm>
              <a:prstGeom prst="rect">
                <a:avLst/>
              </a:prstGeom>
              <a:noFill/>
              <a:ln w="9525">
                <a:noFill/>
              </a:ln>
            </p:spPr>
            <p:txBody>
              <a:bodyPr wrap="square" anchor="t" anchorCtr="0">
                <a:spAutoFit/>
              </a:bodyPr>
              <a:lstStyle/>
              <a:p>
                <a:r>
                  <a:rPr lang="en-US" altLang="zh-CN" sz="1600">
                    <a:latin typeface="Times New Roman" panose="02020603050405020304" pitchFamily="18" charset="0"/>
                    <a:ea typeface="宋体" panose="02010600030101010101" pitchFamily="2" charset="-122"/>
                    <a:sym typeface="-소망M"/>
                  </a:rPr>
                  <a:t>[13] </a:t>
                </a:r>
                <a:r>
                  <a:rPr lang="zh-CN" altLang="zh-CN" sz="1400">
                    <a:latin typeface="华文宋体" panose="02010600040101010101" charset="-122"/>
                    <a:ea typeface="华文宋体" panose="02010600040101010101" charset="-122"/>
                    <a:sym typeface="-소망M"/>
                  </a:rPr>
                  <a:t> </a:t>
                </a:r>
                <a:r>
                  <a:rPr lang="zh-CN" altLang="zh-CN" sz="1600">
                    <a:latin typeface="Times New Roman" panose="02020603050405020304" pitchFamily="18" charset="0"/>
                    <a:ea typeface="宋体" panose="02010600030101010101" pitchFamily="2" charset="-122"/>
                    <a:sym typeface="-소망M"/>
                  </a:rPr>
                  <a:t>Kang</a:t>
                </a:r>
                <a:r>
                  <a:rPr lang="en-US" altLang="zh-CN" sz="1600">
                    <a:latin typeface="Times New Roman" panose="02020603050405020304" pitchFamily="18" charset="0"/>
                    <a:ea typeface="宋体" panose="02010600030101010101" pitchFamily="2" charset="-122"/>
                    <a:sym typeface="-소망M"/>
                  </a:rPr>
                  <a:t>,</a:t>
                </a:r>
                <a:r>
                  <a:rPr lang="zh-CN" altLang="zh-CN" sz="1600">
                    <a:latin typeface="Times New Roman" panose="02020603050405020304" pitchFamily="18" charset="0"/>
                    <a:ea typeface="宋体" panose="02010600030101010101" pitchFamily="2" charset="-122"/>
                    <a:sym typeface="-소망M"/>
                  </a:rPr>
                  <a:t> M</a:t>
                </a:r>
                <a:r>
                  <a:rPr lang="en-US" altLang="zh-CN" sz="1600">
                    <a:latin typeface="Times New Roman" panose="02020603050405020304" pitchFamily="18" charset="0"/>
                    <a:ea typeface="宋体" panose="02010600030101010101" pitchFamily="2" charset="-122"/>
                    <a:sym typeface="-소망M"/>
                  </a:rPr>
                  <a:t>.</a:t>
                </a:r>
                <a:r>
                  <a:rPr lang="zh-CN" altLang="zh-CN" sz="1600">
                    <a:latin typeface="Times New Roman" panose="02020603050405020304" pitchFamily="18" charset="0"/>
                    <a:ea typeface="宋体" panose="02010600030101010101" pitchFamily="2" charset="-122"/>
                    <a:sym typeface="-소망M"/>
                  </a:rPr>
                  <a:t>, Wu</a:t>
                </a:r>
                <a:r>
                  <a:rPr lang="en-US" altLang="zh-CN" sz="1600">
                    <a:latin typeface="Times New Roman" panose="02020603050405020304" pitchFamily="18" charset="0"/>
                    <a:ea typeface="宋体" panose="02010600030101010101" pitchFamily="2" charset="-122"/>
                    <a:sym typeface="-소망M"/>
                  </a:rPr>
                  <a:t>,</a:t>
                </a:r>
                <a:r>
                  <a:rPr lang="zh-CN" altLang="zh-CN" sz="1600">
                    <a:latin typeface="Times New Roman" panose="02020603050405020304" pitchFamily="18" charset="0"/>
                    <a:ea typeface="宋体" panose="02010600030101010101" pitchFamily="2" charset="-122"/>
                    <a:sym typeface="-소망M"/>
                  </a:rPr>
                  <a:t> Y</a:t>
                </a:r>
                <a:r>
                  <a:rPr lang="en-US" altLang="zh-CN" sz="1600">
                    <a:latin typeface="Times New Roman" panose="02020603050405020304" pitchFamily="18" charset="0"/>
                    <a:ea typeface="宋体" panose="02010600030101010101" pitchFamily="2" charset="-122"/>
                    <a:sym typeface="-소망M"/>
                  </a:rPr>
                  <a:t>.</a:t>
                </a:r>
                <a:r>
                  <a:rPr lang="zh-CN" altLang="zh-CN" sz="1600">
                    <a:latin typeface="Times New Roman" panose="02020603050405020304" pitchFamily="18" charset="0"/>
                    <a:ea typeface="宋体" panose="02010600030101010101" pitchFamily="2" charset="-122"/>
                    <a:sym typeface="-소망M"/>
                  </a:rPr>
                  <a:t>, Shen</a:t>
                </a:r>
                <a:r>
                  <a:rPr lang="en-US" altLang="zh-CN" sz="1600">
                    <a:latin typeface="Times New Roman" panose="02020603050405020304" pitchFamily="18" charset="0"/>
                    <a:ea typeface="宋体" panose="02010600030101010101" pitchFamily="2" charset="-122"/>
                    <a:sym typeface="-소망M"/>
                  </a:rPr>
                  <a:t>,</a:t>
                </a:r>
                <a:r>
                  <a:rPr lang="zh-CN" altLang="zh-CN" sz="1600">
                    <a:latin typeface="Times New Roman" panose="02020603050405020304" pitchFamily="18" charset="0"/>
                    <a:ea typeface="宋体" panose="02010600030101010101" pitchFamily="2" charset="-122"/>
                    <a:sym typeface="-소망M"/>
                  </a:rPr>
                  <a:t> T</a:t>
                </a:r>
                <a:r>
                  <a:rPr lang="en-US" altLang="zh-CN" sz="1600">
                    <a:latin typeface="Times New Roman" panose="02020603050405020304" pitchFamily="18" charset="0"/>
                    <a:ea typeface="宋体" panose="02010600030101010101" pitchFamily="2" charset="-122"/>
                    <a:sym typeface="-소망M"/>
                  </a:rPr>
                  <a:t>., 2017.</a:t>
                </a:r>
                <a:r>
                  <a:rPr lang="zh-CN" altLang="zh-CN" sz="1600">
                    <a:latin typeface="Times New Roman" panose="02020603050405020304" pitchFamily="18" charset="0"/>
                    <a:ea typeface="宋体" panose="02010600030101010101" pitchFamily="2" charset="-122"/>
                    <a:sym typeface="-소망M"/>
                  </a:rPr>
                  <a:t> Logical control approach to fuel efficiency optimization for commuting vehicles</a:t>
                </a:r>
                <a:r>
                  <a:rPr lang="en-US" altLang="zh-CN" sz="1600">
                    <a:latin typeface="Times New Roman" panose="02020603050405020304" pitchFamily="18" charset="0"/>
                    <a:ea typeface="宋体" panose="02010600030101010101" pitchFamily="2" charset="-122"/>
                    <a:sym typeface="-소망M"/>
                  </a:rPr>
                  <a:t>,</a:t>
                </a:r>
                <a:r>
                  <a:rPr lang="zh-CN" altLang="zh-CN" sz="1600">
                    <a:latin typeface="Times New Roman" panose="02020603050405020304" pitchFamily="18" charset="0"/>
                    <a:ea typeface="宋体" panose="02010600030101010101" pitchFamily="2" charset="-122"/>
                    <a:sym typeface="-소망M"/>
                  </a:rPr>
                  <a:t> </a:t>
                </a:r>
                <a:r>
                  <a:rPr lang="zh-CN" altLang="zh-CN" sz="1600" i="1">
                    <a:latin typeface="Times New Roman" panose="02020603050405020304" pitchFamily="18" charset="0"/>
                    <a:ea typeface="宋体" panose="02010600030101010101" pitchFamily="2" charset="-122"/>
                    <a:sym typeface="-소망M"/>
                  </a:rPr>
                  <a:t>International Journal of Automotive Technology</a:t>
                </a:r>
                <a:r>
                  <a:rPr lang="zh-CN" altLang="zh-CN" sz="1600">
                    <a:latin typeface="Times New Roman" panose="02020603050405020304" pitchFamily="18" charset="0"/>
                    <a:ea typeface="宋体" panose="02010600030101010101" pitchFamily="2" charset="-122"/>
                    <a:sym typeface="-소망M"/>
                  </a:rPr>
                  <a:t>, 18(3): 535-546.</a:t>
                </a:r>
                <a:endParaRPr lang="zh-CN" altLang="zh-CN" sz="1600">
                  <a:latin typeface="Times New Roman" panose="02020603050405020304" pitchFamily="18" charset="0"/>
                  <a:ea typeface="宋体" panose="02010600030101010101" pitchFamily="2" charset="-122"/>
                  <a:sym typeface="-소망M"/>
                </a:endParaRPr>
              </a:p>
            </p:txBody>
          </p:sp>
        </p:grpSp>
        <p:sp>
          <p:nvSpPr>
            <p:cNvPr id="3" name="圆角矩形 2"/>
            <p:cNvSpPr/>
            <p:nvPr/>
          </p:nvSpPr>
          <p:spPr>
            <a:xfrm>
              <a:off x="1417" y="6521"/>
              <a:ext cx="11340" cy="1757"/>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grpSp>
        <p:nvGrpSpPr>
          <p:cNvPr id="74767" name="组合 7"/>
          <p:cNvGrpSpPr/>
          <p:nvPr/>
        </p:nvGrpSpPr>
        <p:grpSpPr>
          <a:xfrm>
            <a:off x="900113" y="4431348"/>
            <a:ext cx="7367587" cy="1008000"/>
            <a:chOff x="1417" y="8390"/>
            <a:chExt cx="11603" cy="1814"/>
          </a:xfrm>
        </p:grpSpPr>
        <p:grpSp>
          <p:nvGrpSpPr>
            <p:cNvPr id="74768" name="组合 31"/>
            <p:cNvGrpSpPr/>
            <p:nvPr/>
          </p:nvGrpSpPr>
          <p:grpSpPr>
            <a:xfrm>
              <a:off x="1417" y="8502"/>
              <a:ext cx="11603" cy="1581"/>
              <a:chOff x="2014" y="8435"/>
              <a:chExt cx="11602" cy="1582"/>
            </a:xfrm>
          </p:grpSpPr>
          <p:sp>
            <p:nvSpPr>
              <p:cNvPr id="74769" name="文本框 21"/>
              <p:cNvSpPr txBox="1"/>
              <p:nvPr/>
            </p:nvSpPr>
            <p:spPr>
              <a:xfrm>
                <a:off x="2014" y="8435"/>
                <a:ext cx="11602" cy="531"/>
              </a:xfrm>
              <a:prstGeom prst="rect">
                <a:avLst/>
              </a:prstGeom>
              <a:noFill/>
              <a:ln w="9525">
                <a:noFill/>
              </a:ln>
            </p:spPr>
            <p:txBody>
              <a:bodyPr wrap="square" anchor="t" anchorCtr="0">
                <a:spAutoFit/>
              </a:bodyPr>
              <a:lstStyle/>
              <a:p>
                <a:r>
                  <a:rPr lang="en-US" altLang="zh-CN" sz="1600" b="1">
                    <a:latin typeface="Times New Roman" panose="02020603050405020304" pitchFamily="18" charset="0"/>
                    <a:ea typeface="宋体" panose="02010600030101010101" pitchFamily="2" charset="-122"/>
                    <a:sym typeface="-소망M"/>
                  </a:rPr>
                  <a:t>Liu et al. applied the STP method to </a:t>
                </a:r>
                <a:r>
                  <a:rPr lang="en-US" altLang="zh-CN" sz="1600" b="1">
                    <a:solidFill>
                      <a:srgbClr val="0000FF"/>
                    </a:solidFill>
                    <a:latin typeface="Times New Roman" panose="02020603050405020304" pitchFamily="18" charset="0"/>
                    <a:ea typeface="宋体" panose="02010600030101010101" pitchFamily="2" charset="-122"/>
                    <a:sym typeface="-소망M"/>
                  </a:rPr>
                  <a:t>feedback shift register</a:t>
                </a:r>
                <a:r>
                  <a:rPr lang="en-US" altLang="zh-CN" sz="1600" b="1">
                    <a:latin typeface="Times New Roman" panose="02020603050405020304" pitchFamily="18" charset="0"/>
                    <a:ea typeface="宋体" panose="02010600030101010101" pitchFamily="2" charset="-122"/>
                    <a:sym typeface="-소망M"/>
                  </a:rPr>
                  <a:t>.</a:t>
                </a:r>
                <a:endParaRPr lang="en-US" altLang="zh-CN" sz="1600" b="1">
                  <a:latin typeface="Times New Roman" panose="02020603050405020304" pitchFamily="18" charset="0"/>
                  <a:ea typeface="宋体" panose="02010600030101010101" pitchFamily="2" charset="-122"/>
                  <a:sym typeface="-소망M"/>
                </a:endParaRPr>
              </a:p>
            </p:txBody>
          </p:sp>
          <p:sp>
            <p:nvSpPr>
              <p:cNvPr id="74770" name="文本框 23"/>
              <p:cNvSpPr txBox="1"/>
              <p:nvPr/>
            </p:nvSpPr>
            <p:spPr>
              <a:xfrm>
                <a:off x="2014" y="8966"/>
                <a:ext cx="11447" cy="1051"/>
              </a:xfrm>
              <a:prstGeom prst="rect">
                <a:avLst/>
              </a:prstGeom>
              <a:noFill/>
              <a:ln w="9525">
                <a:noFill/>
              </a:ln>
            </p:spPr>
            <p:txBody>
              <a:bodyPr wrap="square" anchor="t" anchorCtr="0">
                <a:spAutoFit/>
              </a:bodyPr>
              <a:lstStyle/>
              <a:p>
                <a:r>
                  <a:rPr lang="en-US" altLang="zh-CN" sz="1600">
                    <a:latin typeface="Times New Roman" panose="02020603050405020304" pitchFamily="18" charset="0"/>
                    <a:ea typeface="宋体" panose="02010600030101010101" pitchFamily="2" charset="-122"/>
                    <a:sym typeface="-소망M"/>
                  </a:rPr>
                  <a:t>[14]</a:t>
                </a:r>
                <a:r>
                  <a:rPr lang="zh-CN" altLang="zh-CN" sz="1600">
                    <a:latin typeface="Times New Roman" panose="02020603050405020304" pitchFamily="18" charset="0"/>
                    <a:ea typeface="宋体" panose="02010600030101010101" pitchFamily="2" charset="-122"/>
                    <a:sym typeface="-소망M"/>
                  </a:rPr>
                  <a:t>  Liu, Z., Wang, Y., Cheng, D., 2015. Nonsingularity of feedback shift registers, </a:t>
                </a:r>
                <a:r>
                  <a:rPr lang="zh-CN" altLang="zh-CN" sz="1600" i="1">
                    <a:latin typeface="Times New Roman" panose="02020603050405020304" pitchFamily="18" charset="0"/>
                    <a:ea typeface="宋体" panose="02010600030101010101" pitchFamily="2" charset="-122"/>
                    <a:sym typeface="-소망M"/>
                  </a:rPr>
                  <a:t>Automatica</a:t>
                </a:r>
                <a:r>
                  <a:rPr lang="zh-CN" altLang="zh-CN" sz="1600">
                    <a:latin typeface="Times New Roman" panose="02020603050405020304" pitchFamily="18" charset="0"/>
                    <a:ea typeface="宋体" panose="02010600030101010101" pitchFamily="2" charset="-122"/>
                    <a:sym typeface="-소망M"/>
                  </a:rPr>
                  <a:t>, 55: 247-253.</a:t>
                </a:r>
                <a:endParaRPr lang="zh-CN" altLang="zh-CN" sz="1600">
                  <a:latin typeface="Times New Roman" panose="02020603050405020304" pitchFamily="18" charset="0"/>
                  <a:ea typeface="宋体" panose="02010600030101010101" pitchFamily="2" charset="-122"/>
                  <a:sym typeface="-소망M"/>
                </a:endParaRPr>
              </a:p>
            </p:txBody>
          </p:sp>
        </p:grpSp>
        <p:sp>
          <p:nvSpPr>
            <p:cNvPr id="5" name="圆角矩形 4"/>
            <p:cNvSpPr/>
            <p:nvPr/>
          </p:nvSpPr>
          <p:spPr>
            <a:xfrm>
              <a:off x="1417" y="8390"/>
              <a:ext cx="11340" cy="1814"/>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grpSp>
        <p:nvGrpSpPr>
          <p:cNvPr id="4" name="组合 7"/>
          <p:cNvGrpSpPr/>
          <p:nvPr/>
        </p:nvGrpSpPr>
        <p:grpSpPr>
          <a:xfrm>
            <a:off x="883603" y="5634673"/>
            <a:ext cx="7269166" cy="900754"/>
            <a:chOff x="1417" y="8390"/>
            <a:chExt cx="11448" cy="1621"/>
          </a:xfrm>
        </p:grpSpPr>
        <p:sp>
          <p:nvSpPr>
            <p:cNvPr id="8" name="文本框 23"/>
            <p:cNvSpPr txBox="1"/>
            <p:nvPr>
              <p:custDataLst>
                <p:tags r:id="rId1"/>
              </p:custDataLst>
            </p:nvPr>
          </p:nvSpPr>
          <p:spPr>
            <a:xfrm>
              <a:off x="1417" y="8517"/>
              <a:ext cx="11448" cy="1494"/>
            </a:xfrm>
            <a:prstGeom prst="rect">
              <a:avLst/>
            </a:prstGeom>
            <a:noFill/>
            <a:ln w="9525">
              <a:noFill/>
            </a:ln>
          </p:spPr>
          <p:txBody>
            <a:bodyPr wrap="square" anchor="t" anchorCtr="0">
              <a:spAutoFit/>
            </a:bodyPr>
            <a:lstStyle/>
            <a:p>
              <a:r>
                <a:rPr lang="en-US" altLang="zh-CN" sz="1600">
                  <a:latin typeface="Times New Roman" panose="02020603050405020304" pitchFamily="18" charset="0"/>
                  <a:ea typeface="宋体" panose="02010600030101010101" pitchFamily="2" charset="-122"/>
                  <a:sym typeface="-소망M"/>
                </a:rPr>
                <a:t>[15]</a:t>
              </a:r>
              <a:r>
                <a:rPr lang="zh-CN" altLang="zh-CN" sz="1600">
                  <a:latin typeface="Times New Roman" panose="02020603050405020304" pitchFamily="18" charset="0"/>
                  <a:ea typeface="宋体" panose="02010600030101010101" pitchFamily="2" charset="-122"/>
                  <a:sym typeface="-소망M"/>
                </a:rPr>
                <a:t>  </a:t>
              </a:r>
              <a:r>
                <a:rPr lang="zh-CN" altLang="zh-CN" sz="1600" b="1">
                  <a:solidFill>
                    <a:srgbClr val="0000FF"/>
                  </a:solidFill>
                  <a:latin typeface="Times New Roman" panose="02020603050405020304" pitchFamily="18" charset="0"/>
                  <a:ea typeface="宋体" panose="02010600030101010101" pitchFamily="2" charset="-122"/>
                  <a:sym typeface="-소망M"/>
                </a:rPr>
                <a:t>Li, H.</a:t>
              </a:r>
              <a:r>
                <a:rPr lang="zh-CN" altLang="zh-CN" sz="1600">
                  <a:latin typeface="Times New Roman" panose="02020603050405020304" pitchFamily="18" charset="0"/>
                  <a:ea typeface="宋体" panose="02010600030101010101" pitchFamily="2" charset="-122"/>
                  <a:sym typeface="-소망M"/>
                </a:rPr>
                <a:t>, Zhao, G., Meng, M., Feng, J., 2018. A survey on applications of semi-tensor product method in engineering, </a:t>
              </a:r>
              <a:r>
                <a:rPr lang="zh-CN" altLang="zh-CN" sz="1600" i="1">
                  <a:latin typeface="Times New Roman" panose="02020603050405020304" pitchFamily="18" charset="0"/>
                  <a:ea typeface="宋体" panose="02010600030101010101" pitchFamily="2" charset="-122"/>
                  <a:sym typeface="-소망M"/>
                </a:rPr>
                <a:t>Science China Information Sciences</a:t>
              </a:r>
              <a:r>
                <a:rPr lang="zh-CN" altLang="zh-CN" sz="1600">
                  <a:latin typeface="Times New Roman" panose="02020603050405020304" pitchFamily="18" charset="0"/>
                  <a:ea typeface="宋体" panose="02010600030101010101" pitchFamily="2" charset="-122"/>
                  <a:sym typeface="-소망M"/>
                </a:rPr>
                <a:t>, 61: 010202.</a:t>
              </a:r>
              <a:endParaRPr lang="zh-CN" altLang="zh-CN" sz="1600">
                <a:latin typeface="Times New Roman" panose="02020603050405020304" pitchFamily="18" charset="0"/>
                <a:ea typeface="宋体" panose="02010600030101010101" pitchFamily="2" charset="-122"/>
                <a:sym typeface="-소망M"/>
              </a:endParaRPr>
            </a:p>
          </p:txBody>
        </p:sp>
        <p:sp>
          <p:nvSpPr>
            <p:cNvPr id="9" name="圆角矩形 8"/>
            <p:cNvSpPr/>
            <p:nvPr>
              <p:custDataLst>
                <p:tags r:id="rId2"/>
              </p:custDataLst>
            </p:nvPr>
          </p:nvSpPr>
          <p:spPr>
            <a:xfrm>
              <a:off x="1417" y="8390"/>
              <a:ext cx="11340" cy="1620"/>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no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文本框 6"/>
          <p:cNvSpPr txBox="1"/>
          <p:nvPr/>
        </p:nvSpPr>
        <p:spPr>
          <a:xfrm>
            <a:off x="519113" y="1138238"/>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dirty="0">
                <a:solidFill>
                  <a:srgbClr val="FF0000"/>
                </a:solidFill>
                <a:latin typeface="Times New Roman" panose="02020603050405020304" pitchFamily="18" charset="0"/>
                <a:ea typeface="Malgun Gothic" panose="020B0503020000020004" charset="-127"/>
              </a:rPr>
              <a:t>Notations</a:t>
            </a:r>
            <a:endParaRPr lang="en-US" altLang="zh-CN" sz="2400" b="1" dirty="0">
              <a:solidFill>
                <a:srgbClr val="FF0000"/>
              </a:solidFill>
              <a:latin typeface="Times New Roman" panose="02020603050405020304" pitchFamily="18" charset="0"/>
              <a:ea typeface="Malgun Gothic" panose="020B0503020000020004" charset="-127"/>
            </a:endParaRPr>
          </a:p>
        </p:txBody>
      </p:sp>
      <p:sp>
        <p:nvSpPr>
          <p:cNvPr id="100354"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Background</a:t>
            </a:r>
            <a:endParaRPr lang="en-US" altLang="zh-CN" sz="2800" b="1" dirty="0">
              <a:solidFill>
                <a:schemeClr val="bg1"/>
              </a:solidFill>
              <a:latin typeface="Times New Roman" panose="02020603050405020304" pitchFamily="18" charset="0"/>
              <a:ea typeface="黑体" panose="02010609060101010101" pitchFamily="49" charset="-122"/>
            </a:endParaRPr>
          </a:p>
        </p:txBody>
      </p:sp>
      <p:pic>
        <p:nvPicPr>
          <p:cNvPr id="100355" name="图片 1" descr="符号"/>
          <p:cNvPicPr/>
          <p:nvPr/>
        </p:nvPicPr>
        <p:blipFill>
          <a:blip r:embed="rId1"/>
          <a:stretch>
            <a:fillRect/>
          </a:stretch>
        </p:blipFill>
        <p:spPr>
          <a:xfrm>
            <a:off x="179388" y="2519363"/>
            <a:ext cx="8713787" cy="2557462"/>
          </a:xfrm>
          <a:prstGeom prst="rect">
            <a:avLst/>
          </a:prstGeom>
          <a:noFill/>
          <a:ln w="9525">
            <a:noFill/>
          </a:ln>
        </p:spPr>
      </p:pic>
      <p:sp>
        <p:nvSpPr>
          <p:cNvPr id="3" name="圆角矩形 2"/>
          <p:cNvSpPr/>
          <p:nvPr/>
        </p:nvSpPr>
        <p:spPr>
          <a:xfrm>
            <a:off x="144463" y="2160588"/>
            <a:ext cx="8783638" cy="3311525"/>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non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1" name="图片 2"/>
          <p:cNvPicPr>
            <a:picLocks noChangeAspect="1"/>
          </p:cNvPicPr>
          <p:nvPr>
            <p:custDataLst>
              <p:tags r:id="rId1"/>
            </p:custDataLst>
          </p:nvPr>
        </p:nvPicPr>
        <p:blipFill>
          <a:blip r:embed="rId2"/>
          <a:stretch>
            <a:fillRect/>
          </a:stretch>
        </p:blipFill>
        <p:spPr>
          <a:xfrm>
            <a:off x="0" y="2128838"/>
            <a:ext cx="9144000" cy="579437"/>
          </a:xfrm>
          <a:prstGeom prst="rect">
            <a:avLst/>
          </a:prstGeom>
          <a:noFill/>
          <a:ln w="9525">
            <a:noFill/>
          </a:ln>
        </p:spPr>
      </p:pic>
      <p:sp>
        <p:nvSpPr>
          <p:cNvPr id="54273" name="内容占位符 1"/>
          <p:cNvSpPr>
            <a:spLocks noGrp="1"/>
          </p:cNvSpPr>
          <p:nvPr>
            <p:ph idx="4294967295"/>
          </p:nvPr>
        </p:nvSpPr>
        <p:spPr>
          <a:xfrm>
            <a:off x="468313" y="1241425"/>
            <a:ext cx="8229600" cy="4530725"/>
          </a:xfrm>
          <a:prstGeom prst="rect">
            <a:avLst/>
          </a:prstGeom>
          <a:noFill/>
          <a:ln w="9525">
            <a:noFill/>
          </a:ln>
        </p:spPr>
        <p:txBody>
          <a:bodyPr anchor="t" anchorCtr="0"/>
          <a:lstStyle/>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1. Background</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rgbClr val="FF0000"/>
                </a:solidFill>
                <a:latin typeface="Times New Roman" panose="02020603050405020304" pitchFamily="18" charset="0"/>
                <a:ea typeface="黑体" panose="02010609060101010101" pitchFamily="49" charset="-122"/>
              </a:rPr>
              <a:t>2. Literature Review</a:t>
            </a:r>
            <a:endParaRPr lang="en-US" altLang="zh-CN" sz="2800" dirty="0">
              <a:solidFill>
                <a:srgbClr val="FF0000"/>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3. </a:t>
            </a:r>
            <a:r>
              <a:rPr lang="en-US" altLang="zh-CN" sz="2800" dirty="0">
                <a:solidFill>
                  <a:schemeClr val="tx1"/>
                </a:solidFill>
                <a:latin typeface="Times New Roman" panose="02020603050405020304" pitchFamily="18" charset="0"/>
                <a:ea typeface="黑体" panose="02010609060101010101" pitchFamily="49" charset="-122"/>
                <a:sym typeface="-소망M"/>
              </a:rPr>
              <a:t>Function Perturbation</a:t>
            </a:r>
            <a:endParaRPr lang="zh-CN" altLang="en-US"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4. Edge Perturbation</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sym typeface="+mn-ea"/>
              </a:rPr>
              <a:t>5. Illustrative Examples</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6. Conclusion</a:t>
            </a:r>
            <a:endParaRPr lang="en-US" altLang="zh-CN" sz="2800" dirty="0">
              <a:solidFill>
                <a:schemeClr val="tx1"/>
              </a:solidFill>
              <a:latin typeface="Times New Roman" panose="02020603050405020304" pitchFamily="18" charset="0"/>
              <a:ea typeface="黑体" panose="02010609060101010101" pitchFamily="49"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13"/>
          <p:cNvSpPr>
            <a:spLocks noGrp="1"/>
          </p:cNvSpPr>
          <p:nvPr>
            <p:ph idx="4294967295"/>
          </p:nvPr>
        </p:nvSpPr>
        <p:spPr>
          <a:xfrm>
            <a:off x="517525" y="1127125"/>
            <a:ext cx="8107363" cy="663575"/>
          </a:xfrm>
          <a:prstGeom prst="rect">
            <a:avLst/>
          </a:prstGeom>
          <a:noFill/>
          <a:ln w="9525">
            <a:noFill/>
          </a:ln>
        </p:spPr>
        <p:txBody>
          <a:bodyPr anchor="t" anchorCtr="0"/>
          <a:lstStyle/>
          <a:p>
            <a:pPr marL="0" indent="0" defTabSz="914400" eaLnBrk="1" hangingPunct="1">
              <a:lnSpc>
                <a:spcPct val="115000"/>
              </a:lnSpc>
              <a:spcBef>
                <a:spcPct val="0"/>
              </a:spcBef>
              <a:spcAft>
                <a:spcPts val="1200"/>
              </a:spcAft>
              <a:buClr>
                <a:srgbClr val="5B7FAB"/>
              </a:buClr>
              <a:buSzTx/>
              <a:buFont typeface="Wingdings" panose="05000000000000000000" pitchFamily="2" charset="2"/>
              <a:buChar char="Ø"/>
            </a:pPr>
            <a:r>
              <a:rPr lang="en-US" altLang="zh-CN" sz="2400" b="1" baseline="0" dirty="0">
                <a:solidFill>
                  <a:srgbClr val="FF0000"/>
                </a:solidFill>
                <a:latin typeface="Times New Roman" panose="02020603050405020304" pitchFamily="18" charset="0"/>
                <a:ea typeface="楷体" panose="02010609060101010101" pitchFamily="49" charset="-122"/>
              </a:rPr>
              <a:t> </a:t>
            </a:r>
            <a:r>
              <a:rPr lang="en-US" sz="2400" b="1" dirty="0">
                <a:solidFill>
                  <a:srgbClr val="FF0000"/>
                </a:solidFill>
                <a:latin typeface="Times New Roman" panose="02020603050405020304" pitchFamily="18" charset="0"/>
                <a:ea typeface="楷体" panose="02010609060101010101" pitchFamily="49" charset="-122"/>
                <a:sym typeface="-소망M"/>
              </a:rPr>
              <a:t>External disturbances</a:t>
            </a:r>
            <a:endParaRPr lang="zh-CN" altLang="en-US" sz="2000" b="1" baseline="0">
              <a:solidFill>
                <a:srgbClr val="0000FF"/>
              </a:solidFill>
              <a:latin typeface="Times New Roman" panose="02020603050405020304" pitchFamily="18" charset="0"/>
              <a:sym typeface="-소망M"/>
            </a:endParaRPr>
          </a:p>
          <a:p>
            <a:pPr marL="800100" lvl="1" indent="0" defTabSz="914400" eaLnBrk="1" hangingPunct="1">
              <a:lnSpc>
                <a:spcPct val="115000"/>
              </a:lnSpc>
              <a:buClr>
                <a:srgbClr val="5B7FAB"/>
              </a:buClr>
              <a:buSzPct val="80000"/>
              <a:buFont typeface="Wingdings" panose="05000000000000000000" charset="0"/>
              <a:buNone/>
            </a:pPr>
            <a:endParaRPr lang="zh-CN" altLang="en-US" sz="2400" baseline="0" dirty="0">
              <a:solidFill>
                <a:srgbClr val="0000FF"/>
              </a:solidFill>
              <a:latin typeface="楷体" panose="02010609060101010101" pitchFamily="49" charset="-122"/>
              <a:ea typeface="楷体" panose="02010609060101010101" pitchFamily="49" charset="-122"/>
            </a:endParaRPr>
          </a:p>
          <a:p>
            <a:pPr marL="0" indent="0" defTabSz="914400" eaLnBrk="1" hangingPunct="1">
              <a:lnSpc>
                <a:spcPct val="115000"/>
              </a:lnSpc>
              <a:buClrTx/>
              <a:buSzTx/>
              <a:buFont typeface="Wingdings" panose="05000000000000000000" pitchFamily="2" charset="2"/>
              <a:buNone/>
            </a:pPr>
            <a:endParaRPr lang="zh-CN" altLang="en-US" sz="2400" baseline="0" dirty="0">
              <a:solidFill>
                <a:srgbClr val="0000FF"/>
              </a:solidFill>
              <a:latin typeface="楷体" panose="02010609060101010101" pitchFamily="49" charset="-122"/>
              <a:ea typeface="楷体" panose="02010609060101010101" pitchFamily="49" charset="-122"/>
            </a:endParaRPr>
          </a:p>
        </p:txBody>
      </p:sp>
      <p:sp>
        <p:nvSpPr>
          <p:cNvPr id="72706"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grpSp>
        <p:nvGrpSpPr>
          <p:cNvPr id="72713" name="组合 32"/>
          <p:cNvGrpSpPr/>
          <p:nvPr/>
        </p:nvGrpSpPr>
        <p:grpSpPr>
          <a:xfrm>
            <a:off x="900113" y="4643755"/>
            <a:ext cx="7324725" cy="1366838"/>
            <a:chOff x="1417" y="6194"/>
            <a:chExt cx="11535" cy="2155"/>
          </a:xfrm>
        </p:grpSpPr>
        <p:sp>
          <p:nvSpPr>
            <p:cNvPr id="72716" name="文本框 11"/>
            <p:cNvSpPr txBox="1"/>
            <p:nvPr/>
          </p:nvSpPr>
          <p:spPr>
            <a:xfrm>
              <a:off x="1554" y="6458"/>
              <a:ext cx="11398" cy="1697"/>
            </a:xfrm>
            <a:prstGeom prst="rect">
              <a:avLst/>
            </a:prstGeom>
            <a:noFill/>
            <a:ln w="9525">
              <a:noFill/>
            </a:ln>
          </p:spPr>
          <p:txBody>
            <a:bodyPr wrap="square" anchor="t" anchorCtr="0">
              <a:spAutoFit/>
            </a:bodyPr>
            <a:lstStyle/>
            <a:p>
              <a:r>
                <a:rPr lang="en-US" altLang="zh-CN" sz="1600" dirty="0">
                  <a:latin typeface="Times New Roman" panose="02020603050405020304" pitchFamily="18" charset="0"/>
                  <a:ea typeface="宋体" panose="02010600030101010101" pitchFamily="2" charset="-122"/>
                  <a:sym typeface="-소망M"/>
                </a:rPr>
                <a:t>[16] Marie-Julie,</a:t>
              </a:r>
              <a:r>
                <a:rPr lang="zh-CN" altLang="zh-CN" sz="1600" dirty="0">
                  <a:latin typeface="Times New Roman" panose="02020603050405020304" pitchFamily="18" charset="0"/>
                  <a:ea typeface="宋体" panose="02010600030101010101" pitchFamily="2" charset="-122"/>
                  <a:sym typeface="-소망M"/>
                </a:rPr>
                <a:t> </a:t>
              </a:r>
              <a:r>
                <a:rPr lang="en-US" sz="1600" dirty="0">
                  <a:latin typeface="Times New Roman" panose="02020603050405020304" pitchFamily="18" charset="0"/>
                  <a:ea typeface="宋体" panose="02010600030101010101" pitchFamily="2" charset="-122"/>
                  <a:sym typeface="-소망M"/>
                </a:rPr>
                <a:t>F.</a:t>
              </a:r>
              <a:r>
                <a:rPr lang="zh-CN" altLang="zh-CN" sz="1600" dirty="0">
                  <a:latin typeface="Times New Roman" panose="02020603050405020304" pitchFamily="18" charset="0"/>
                  <a:ea typeface="宋体" panose="02010600030101010101" pitchFamily="2" charset="-122"/>
                  <a:sym typeface="-소망M"/>
                </a:rPr>
                <a:t>, et al., 2018. </a:t>
              </a:r>
              <a:r>
                <a:rPr lang="en-US" sz="1600" dirty="0">
                  <a:latin typeface="Times New Roman" panose="02020603050405020304" pitchFamily="18" charset="0"/>
                  <a:ea typeface="宋体" panose="02010600030101010101" pitchFamily="2" charset="-122"/>
                  <a:sym typeface="-소망M"/>
                </a:rPr>
                <a:t>Gene-by-environment interactions in urban populations modulate risk phenotypes</a:t>
              </a:r>
              <a:r>
                <a:rPr lang="en-US" altLang="zh-CN" sz="1600" dirty="0">
                  <a:latin typeface="Times New Roman" panose="02020603050405020304" pitchFamily="18" charset="0"/>
                  <a:ea typeface="宋体" panose="02010600030101010101" pitchFamily="2" charset="-122"/>
                  <a:sym typeface="-소망M"/>
                </a:rPr>
                <a:t>,</a:t>
              </a:r>
              <a:r>
                <a:rPr lang="zh-CN" altLang="zh-CN" sz="1600" dirty="0">
                  <a:latin typeface="Times New Roman" panose="02020603050405020304" pitchFamily="18" charset="0"/>
                  <a:ea typeface="宋体" panose="02010600030101010101" pitchFamily="2" charset="-122"/>
                  <a:sym typeface="-소망M"/>
                </a:rPr>
                <a:t> </a:t>
              </a:r>
              <a:r>
                <a:rPr lang="en-US" altLang="zh-CN" sz="1600" i="1" dirty="0">
                  <a:latin typeface="Times New Roman" panose="02020603050405020304" pitchFamily="18" charset="0"/>
                  <a:ea typeface="宋体" panose="02010600030101010101" pitchFamily="2" charset="-122"/>
                  <a:sym typeface="-소망M"/>
                </a:rPr>
                <a:t>Nature</a:t>
              </a:r>
              <a:r>
                <a:rPr lang="zh-CN" altLang="zh-CN" sz="1600" i="1" dirty="0">
                  <a:latin typeface="Times New Roman" panose="02020603050405020304" pitchFamily="18" charset="0"/>
                  <a:ea typeface="宋体" panose="02010600030101010101" pitchFamily="2" charset="-122"/>
                  <a:sym typeface="-소망M"/>
                </a:rPr>
                <a:t> C</a:t>
              </a:r>
              <a:r>
                <a:rPr lang="en-US" altLang="zh-CN" sz="1600" i="1" dirty="0" err="1">
                  <a:latin typeface="Times New Roman" panose="02020603050405020304" pitchFamily="18" charset="0"/>
                  <a:ea typeface="宋体" panose="02010600030101010101" pitchFamily="2" charset="-122"/>
                  <a:sym typeface="-소망M"/>
                </a:rPr>
                <a:t>ommunication</a:t>
              </a:r>
              <a:r>
                <a:rPr lang="zh-CN" altLang="zh-CN" sz="1600" i="1" dirty="0">
                  <a:latin typeface="Times New Roman" panose="02020603050405020304" pitchFamily="18" charset="0"/>
                  <a:ea typeface="宋体" panose="02010600030101010101" pitchFamily="2" charset="-122"/>
                  <a:sym typeface="-소망M"/>
                </a:rPr>
                <a:t>s</a:t>
              </a:r>
              <a:r>
                <a:rPr lang="zh-CN" altLang="zh-CN" sz="1600" dirty="0">
                  <a:latin typeface="Times New Roman" panose="02020603050405020304" pitchFamily="18" charset="0"/>
                  <a:ea typeface="宋体" panose="02010600030101010101" pitchFamily="2" charset="-122"/>
                  <a:sym typeface="-소망M"/>
                </a:rPr>
                <a:t>,</a:t>
              </a:r>
              <a:r>
                <a:rPr lang="en-US" altLang="zh-CN" sz="1600" dirty="0">
                  <a:latin typeface="Times New Roman" panose="02020603050405020304" pitchFamily="18" charset="0"/>
                  <a:ea typeface="宋体" panose="02010600030101010101" pitchFamily="2" charset="-122"/>
                  <a:sym typeface="-소망M"/>
                </a:rPr>
                <a:t> 9</a:t>
              </a:r>
              <a:r>
                <a:rPr lang="zh-CN" altLang="zh-CN" sz="1600" dirty="0">
                  <a:latin typeface="Times New Roman" panose="02020603050405020304" pitchFamily="18" charset="0"/>
                  <a:ea typeface="宋体" panose="02010600030101010101" pitchFamily="2" charset="-122"/>
                  <a:sym typeface="-소망M"/>
                </a:rPr>
                <a:t>: </a:t>
              </a:r>
              <a:r>
                <a:rPr lang="en-US" altLang="zh-CN" sz="1600" dirty="0">
                  <a:latin typeface="Times New Roman" panose="02020603050405020304" pitchFamily="18" charset="0"/>
                  <a:ea typeface="宋体" panose="02010600030101010101" pitchFamily="2" charset="-122"/>
                  <a:sym typeface="-소망M"/>
                </a:rPr>
                <a:t>827</a:t>
              </a:r>
              <a:r>
                <a:rPr lang="zh-CN" altLang="zh-CN" sz="1600" dirty="0">
                  <a:latin typeface="Times New Roman" panose="02020603050405020304" pitchFamily="18" charset="0"/>
                  <a:ea typeface="宋体" panose="02010600030101010101" pitchFamily="2" charset="-122"/>
                  <a:sym typeface="-소망M"/>
                </a:rPr>
                <a:t>. </a:t>
              </a:r>
              <a:endParaRPr lang="zh-CN" altLang="zh-CN" sz="1600" dirty="0">
                <a:latin typeface="Times New Roman" panose="02020603050405020304" pitchFamily="18" charset="0"/>
                <a:ea typeface="宋体" panose="02010600030101010101" pitchFamily="2" charset="-122"/>
                <a:sym typeface="-소망M"/>
              </a:endParaRPr>
            </a:p>
            <a:p>
              <a:r>
                <a:rPr lang="en-US" altLang="zh-CN" sz="1600" dirty="0">
                  <a:latin typeface="Times New Roman" panose="02020603050405020304" pitchFamily="18" charset="0"/>
                  <a:ea typeface="宋体" panose="02010600030101010101" pitchFamily="2" charset="-122"/>
                </a:rPr>
                <a:t>[17] Imani, M., Braga-Neto, U., 2018. Particle filters for partially-observed Boolean</a:t>
              </a:r>
              <a:endParaRPr lang="en-US" altLang="zh-CN" sz="1600" dirty="0">
                <a:latin typeface="Times New Roman" panose="02020603050405020304" pitchFamily="18" charset="0"/>
                <a:ea typeface="宋体" panose="02010600030101010101" pitchFamily="2" charset="-122"/>
              </a:endParaRPr>
            </a:p>
            <a:p>
              <a:r>
                <a:rPr lang="en-US" altLang="zh-CN" sz="1600" dirty="0">
                  <a:latin typeface="Times New Roman" panose="02020603050405020304" pitchFamily="18" charset="0"/>
                  <a:ea typeface="宋体" panose="02010600030101010101" pitchFamily="2" charset="-122"/>
                </a:rPr>
                <a:t>dynamical systems, </a:t>
              </a:r>
              <a:r>
                <a:rPr lang="en-US" altLang="zh-CN" sz="1600" i="1" dirty="0" err="1">
                  <a:latin typeface="Times New Roman" panose="02020603050405020304" pitchFamily="18" charset="0"/>
                  <a:ea typeface="宋体" panose="02010600030101010101" pitchFamily="2" charset="-122"/>
                </a:rPr>
                <a:t>Automatica</a:t>
              </a:r>
              <a:r>
                <a:rPr lang="en-US" altLang="zh-CN" sz="1600" dirty="0">
                  <a:latin typeface="Times New Roman" panose="02020603050405020304" pitchFamily="18" charset="0"/>
                  <a:ea typeface="宋体" panose="02010600030101010101" pitchFamily="2" charset="-122"/>
                </a:rPr>
                <a:t>, 87: 238-250.</a:t>
              </a:r>
              <a:endParaRPr lang="en-US" altLang="zh-CN" sz="1600" dirty="0">
                <a:latin typeface="Times New Roman" panose="02020603050405020304" pitchFamily="18" charset="0"/>
                <a:ea typeface="宋体" panose="02010600030101010101" pitchFamily="2" charset="-122"/>
              </a:endParaRPr>
            </a:p>
          </p:txBody>
        </p:sp>
        <p:sp>
          <p:nvSpPr>
            <p:cNvPr id="72717" name="圆角矩形 26"/>
            <p:cNvSpPr/>
            <p:nvPr/>
          </p:nvSpPr>
          <p:spPr>
            <a:xfrm>
              <a:off x="1417" y="6194"/>
              <a:ext cx="11453" cy="2155"/>
            </a:xfrm>
            <a:prstGeom prst="roundRect">
              <a:avLst>
                <a:gd name="adj" fmla="val 16667"/>
              </a:avLst>
            </a:prstGeom>
            <a:noFill/>
            <a:ln w="9525">
              <a:noFill/>
            </a:ln>
          </p:spPr>
          <p:txBody>
            <a:bodyPr wrap="none" anchor="t" anchorCtr="0">
              <a:spAutoFit/>
            </a:bodyPr>
            <a:lstStyle/>
            <a:p>
              <a:endParaRPr lang="zh-CN" altLang="en-US" dirty="0">
                <a:solidFill>
                  <a:srgbClr val="000000"/>
                </a:solidFill>
                <a:latin typeface="Times New Roman" panose="02020603050405020304" pitchFamily="18" charset="0"/>
                <a:ea typeface="宋体" panose="02010600030101010101" pitchFamily="2" charset="-122"/>
              </a:endParaRPr>
            </a:p>
          </p:txBody>
        </p:sp>
        <p:sp>
          <p:nvSpPr>
            <p:cNvPr id="29" name="圆角矩形 28"/>
            <p:cNvSpPr/>
            <p:nvPr/>
          </p:nvSpPr>
          <p:spPr>
            <a:xfrm>
              <a:off x="1417" y="6307"/>
              <a:ext cx="11340" cy="2041"/>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
        <p:nvSpPr>
          <p:cNvPr id="72724"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Literature Review</a:t>
            </a:r>
            <a:endParaRPr lang="en-US" altLang="zh-CN" sz="2800" b="1" dirty="0">
              <a:solidFill>
                <a:schemeClr val="bg1"/>
              </a:solidFill>
              <a:latin typeface="Times New Roman" panose="02020603050405020304" pitchFamily="18" charset="0"/>
              <a:ea typeface="黑体" panose="02010609060101010101" pitchFamily="49" charset="-122"/>
            </a:endParaRPr>
          </a:p>
        </p:txBody>
      </p:sp>
      <p:pic>
        <p:nvPicPr>
          <p:cNvPr id="2" name="图片 1"/>
          <p:cNvPicPr>
            <a:picLocks noChangeAspect="1"/>
          </p:cNvPicPr>
          <p:nvPr>
            <p:custDataLst>
              <p:tags r:id="rId1"/>
            </p:custDataLst>
          </p:nvPr>
        </p:nvPicPr>
        <p:blipFill>
          <a:blip r:embed="rId2"/>
          <a:stretch>
            <a:fillRect/>
          </a:stretch>
        </p:blipFill>
        <p:spPr>
          <a:xfrm>
            <a:off x="1476375" y="1845945"/>
            <a:ext cx="2607310" cy="2305685"/>
          </a:xfrm>
          <a:prstGeom prst="rect">
            <a:avLst/>
          </a:prstGeom>
        </p:spPr>
      </p:pic>
      <p:pic>
        <p:nvPicPr>
          <p:cNvPr id="20" name="图片 19"/>
          <p:cNvPicPr>
            <a:picLocks noChangeAspect="1"/>
          </p:cNvPicPr>
          <p:nvPr>
            <p:custDataLst>
              <p:tags r:id="rId3"/>
            </p:custDataLst>
          </p:nvPr>
        </p:nvPicPr>
        <p:blipFill>
          <a:blip r:embed="rId4"/>
          <a:stretch>
            <a:fillRect/>
          </a:stretch>
        </p:blipFill>
        <p:spPr>
          <a:xfrm>
            <a:off x="5004435" y="1844675"/>
            <a:ext cx="2686050" cy="230505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grpSp>
        <p:nvGrpSpPr>
          <p:cNvPr id="72713" name="组合 32"/>
          <p:cNvGrpSpPr/>
          <p:nvPr/>
        </p:nvGrpSpPr>
        <p:grpSpPr>
          <a:xfrm>
            <a:off x="971868" y="5146040"/>
            <a:ext cx="7324725" cy="1208798"/>
            <a:chOff x="1417" y="6194"/>
            <a:chExt cx="11535" cy="2412"/>
          </a:xfrm>
        </p:grpSpPr>
        <p:sp>
          <p:nvSpPr>
            <p:cNvPr id="72716" name="文本框 11"/>
            <p:cNvSpPr txBox="1"/>
            <p:nvPr/>
          </p:nvSpPr>
          <p:spPr>
            <a:xfrm>
              <a:off x="1554" y="6458"/>
              <a:ext cx="11398" cy="2148"/>
            </a:xfrm>
            <a:prstGeom prst="rect">
              <a:avLst/>
            </a:prstGeom>
            <a:noFill/>
            <a:ln w="9525">
              <a:noFill/>
            </a:ln>
          </p:spPr>
          <p:txBody>
            <a:bodyPr wrap="square" anchor="t" anchorCtr="0">
              <a:spAutoFit/>
            </a:bodyPr>
            <a:lstStyle/>
            <a:p>
              <a:r>
                <a:rPr lang="en-US" altLang="zh-CN" sz="1600">
                  <a:latin typeface="Times New Roman" panose="02020603050405020304" pitchFamily="18" charset="0"/>
                  <a:ea typeface="宋体" panose="02010600030101010101" pitchFamily="2" charset="-122"/>
                  <a:sym typeface="-소망M"/>
                </a:rPr>
                <a:t>[18] </a:t>
              </a:r>
              <a:r>
                <a:rPr altLang="zh-CN" sz="1600">
                  <a:latin typeface="Times New Roman" panose="02020603050405020304" pitchFamily="18" charset="0"/>
                  <a:ea typeface="宋体" panose="02010600030101010101" pitchFamily="2" charset="-122"/>
                  <a:sym typeface="-소망M"/>
                </a:rPr>
                <a:t> </a:t>
              </a:r>
              <a:r>
                <a:rPr lang="zh-CN" altLang="zh-CN" sz="1600" b="1">
                  <a:solidFill>
                    <a:srgbClr val="0000FF"/>
                  </a:solidFill>
                  <a:latin typeface="Times New Roman" panose="02020603050405020304" pitchFamily="18" charset="0"/>
                  <a:ea typeface="宋体" panose="02010600030101010101" pitchFamily="2" charset="-122"/>
                  <a:sym typeface="-소망M"/>
                </a:rPr>
                <a:t>Li, H.</a:t>
              </a:r>
              <a:r>
                <a:rPr sz="1600">
                  <a:latin typeface="Times New Roman" panose="02020603050405020304" pitchFamily="18" charset="0"/>
                  <a:ea typeface="宋体" panose="02010600030101010101" pitchFamily="2" charset="-122"/>
                  <a:sym typeface="-소망M"/>
                </a:rPr>
                <a:t>, Wang, Y., 2017. Robust stability and stabilisation of Boolean networks with disturbance inputs, </a:t>
              </a:r>
              <a:r>
                <a:rPr sz="1600" i="1">
                  <a:latin typeface="Times New Roman" panose="02020603050405020304" pitchFamily="18" charset="0"/>
                  <a:ea typeface="宋体" panose="02010600030101010101" pitchFamily="2" charset="-122"/>
                  <a:sym typeface="-소망M"/>
                </a:rPr>
                <a:t>International Journal of Systems Science</a:t>
              </a:r>
              <a:r>
                <a:rPr sz="1600">
                  <a:latin typeface="Times New Roman" panose="02020603050405020304" pitchFamily="18" charset="0"/>
                  <a:ea typeface="宋体" panose="02010600030101010101" pitchFamily="2" charset="-122"/>
                  <a:sym typeface="-소망M"/>
                </a:rPr>
                <a:t>, 48(4): 750-756.</a:t>
              </a:r>
              <a:endParaRPr sz="1600">
                <a:latin typeface="Times New Roman" panose="02020603050405020304" pitchFamily="18" charset="0"/>
                <a:ea typeface="宋体" panose="02010600030101010101" pitchFamily="2" charset="-122"/>
                <a:sym typeface="-소망M"/>
              </a:endParaRPr>
            </a:p>
            <a:p>
              <a:r>
                <a:rPr lang="en-US" sz="1600">
                  <a:latin typeface="Times New Roman" panose="02020603050405020304" pitchFamily="18" charset="0"/>
                  <a:ea typeface="宋体" panose="02010600030101010101" pitchFamily="2" charset="-122"/>
                  <a:sym typeface="-소망M"/>
                </a:rPr>
                <a:t>[19] Feng, J., Li, Y., Fu, S., Lyu, H., 2022. New method for disturbance decoupling of Boolean networks, </a:t>
              </a:r>
              <a:r>
                <a:rPr lang="en-US" sz="1600" i="1">
                  <a:latin typeface="Times New Roman" panose="02020603050405020304" pitchFamily="18" charset="0"/>
                  <a:ea typeface="宋体" panose="02010600030101010101" pitchFamily="2" charset="-122"/>
                  <a:sym typeface="-소망M"/>
                </a:rPr>
                <a:t>IEEE Transactions on Automatic Control</a:t>
              </a:r>
              <a:r>
                <a:rPr lang="en-US" sz="1600">
                  <a:latin typeface="Times New Roman" panose="02020603050405020304" pitchFamily="18" charset="0"/>
                  <a:ea typeface="宋体" panose="02010600030101010101" pitchFamily="2" charset="-122"/>
                  <a:sym typeface="-소망M"/>
                </a:rPr>
                <a:t>, 67(9): 4794-4800.</a:t>
              </a:r>
              <a:endParaRPr lang="en-US" sz="1600">
                <a:latin typeface="Times New Roman" panose="02020603050405020304" pitchFamily="18" charset="0"/>
                <a:ea typeface="宋体" panose="02010600030101010101" pitchFamily="2" charset="-122"/>
                <a:sym typeface="-소망M"/>
              </a:endParaRPr>
            </a:p>
          </p:txBody>
        </p:sp>
        <p:sp>
          <p:nvSpPr>
            <p:cNvPr id="72717" name="圆角矩形 26"/>
            <p:cNvSpPr/>
            <p:nvPr/>
          </p:nvSpPr>
          <p:spPr>
            <a:xfrm>
              <a:off x="1417" y="6194"/>
              <a:ext cx="11453" cy="2155"/>
            </a:xfrm>
            <a:prstGeom prst="roundRect">
              <a:avLst>
                <a:gd name="adj" fmla="val 16667"/>
              </a:avLst>
            </a:prstGeom>
            <a:noFill/>
            <a:ln w="9525">
              <a:noFill/>
            </a:ln>
          </p:spPr>
          <p:txBody>
            <a:bodyPr wrap="none" anchor="t" anchorCtr="0">
              <a:spAutoFit/>
            </a:bodyPr>
            <a:lstStyle/>
            <a:p>
              <a:endParaRPr lang="zh-CN" altLang="en-US" dirty="0">
                <a:solidFill>
                  <a:srgbClr val="000000"/>
                </a:solidFill>
                <a:latin typeface="Times New Roman" panose="02020603050405020304" pitchFamily="18" charset="0"/>
                <a:ea typeface="宋体" panose="02010600030101010101" pitchFamily="2" charset="-122"/>
              </a:endParaRPr>
            </a:p>
          </p:txBody>
        </p:sp>
        <p:sp>
          <p:nvSpPr>
            <p:cNvPr id="29" name="圆角矩形 28"/>
            <p:cNvSpPr/>
            <p:nvPr/>
          </p:nvSpPr>
          <p:spPr>
            <a:xfrm>
              <a:off x="1417" y="6307"/>
              <a:ext cx="11340" cy="2299"/>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no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
        <p:nvSpPr>
          <p:cNvPr id="72724"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Literature Review</a:t>
            </a:r>
            <a:endParaRPr lang="en-US" altLang="zh-CN" sz="2800" b="1" dirty="0">
              <a:solidFill>
                <a:schemeClr val="bg1"/>
              </a:solidFill>
              <a:latin typeface="Times New Roman" panose="02020603050405020304" pitchFamily="18" charset="0"/>
              <a:ea typeface="黑体" panose="02010609060101010101" pitchFamily="49" charset="-122"/>
            </a:endParaRPr>
          </a:p>
        </p:txBody>
      </p:sp>
      <p:sp>
        <p:nvSpPr>
          <p:cNvPr id="4" name="文本框 3"/>
          <p:cNvSpPr txBox="1"/>
          <p:nvPr/>
        </p:nvSpPr>
        <p:spPr>
          <a:xfrm>
            <a:off x="7563485" y="4437380"/>
            <a:ext cx="609600" cy="368300"/>
          </a:xfrm>
          <a:prstGeom prst="rect">
            <a:avLst/>
          </a:prstGeom>
          <a:solidFill>
            <a:schemeClr val="bg1"/>
          </a:solidFill>
        </p:spPr>
        <p:txBody>
          <a:bodyPr wrap="square" rtlCol="0">
            <a:spAutoFit/>
          </a:bodyPr>
          <a:lstStyle/>
          <a:p>
            <a:endParaRPr lang="zh-CN" altLang="en-US"/>
          </a:p>
        </p:txBody>
      </p:sp>
      <p:sp>
        <p:nvSpPr>
          <p:cNvPr id="21505" name="Rectangle 13"/>
          <p:cNvSpPr>
            <a:spLocks noGrp="1"/>
          </p:cNvSpPr>
          <p:nvPr>
            <p:custDataLst>
              <p:tags r:id="rId1"/>
            </p:custDataLst>
          </p:nvPr>
        </p:nvSpPr>
        <p:spPr>
          <a:xfrm>
            <a:off x="517525" y="1497013"/>
            <a:ext cx="8258175" cy="1204913"/>
          </a:xfrm>
          <a:prstGeom prst="rect">
            <a:avLst/>
          </a:prstGeom>
          <a:noFill/>
          <a:ln w="9525" cap="flat" cmpd="sng" algn="ctr">
            <a:noFill/>
            <a:prstDash val="solid"/>
          </a:ln>
        </p:spPr>
        <p:txBody>
          <a:bodyPr anchor="t"/>
          <a:lstStyle>
            <a:lvl1pPr marL="342900" indent="-342900" algn="l" rtl="0" fontAlgn="base" latinLnBrk="1">
              <a:spcBef>
                <a:spcPct val="20000"/>
              </a:spcBef>
              <a:spcAft>
                <a:spcPct val="0"/>
              </a:spcAft>
              <a:buChar char="•"/>
              <a:defRPr sz="2200">
                <a:solidFill>
                  <a:srgbClr val="0070C0"/>
                </a:solidFill>
                <a:latin typeface="+mn-lt"/>
                <a:ea typeface="+mn-ea"/>
                <a:cs typeface="-소망M"/>
              </a:defRPr>
            </a:lvl1pPr>
            <a:lvl2pPr marL="742950" indent="-285750" algn="l" rtl="0" fontAlgn="base" latinLnBrk="1">
              <a:spcBef>
                <a:spcPct val="20000"/>
              </a:spcBef>
              <a:spcAft>
                <a:spcPct val="0"/>
              </a:spcAft>
              <a:buChar char="•"/>
              <a:defRPr sz="2000">
                <a:solidFill>
                  <a:srgbClr val="0070C0"/>
                </a:solidFill>
                <a:latin typeface="+mn-lt"/>
                <a:ea typeface="+mn-ea"/>
                <a:cs typeface="-소망M"/>
              </a:defRPr>
            </a:lvl2pPr>
            <a:lvl3pPr marL="1143000" indent="-228600" algn="l" rtl="0" fontAlgn="base" latinLnBrk="1">
              <a:spcBef>
                <a:spcPct val="20000"/>
              </a:spcBef>
              <a:spcAft>
                <a:spcPct val="0"/>
              </a:spcAft>
              <a:buChar char="•"/>
              <a:defRPr sz="2400">
                <a:solidFill>
                  <a:srgbClr val="0070C0"/>
                </a:solidFill>
                <a:latin typeface="+mn-lt"/>
                <a:ea typeface="+mn-ea"/>
                <a:cs typeface="-소망M"/>
              </a:defRPr>
            </a:lvl3pPr>
            <a:lvl4pPr marL="1600200" indent="-228600" algn="l" rtl="0" fontAlgn="base" latinLnBrk="1">
              <a:spcBef>
                <a:spcPct val="20000"/>
              </a:spcBef>
              <a:spcAft>
                <a:spcPct val="0"/>
              </a:spcAft>
              <a:buChar char="•"/>
              <a:defRPr sz="1600">
                <a:solidFill>
                  <a:srgbClr val="0070C0"/>
                </a:solidFill>
                <a:latin typeface="+mn-lt"/>
                <a:ea typeface="+mn-ea"/>
                <a:cs typeface="-소망M"/>
              </a:defRPr>
            </a:lvl4pPr>
            <a:lvl5pPr marL="2057400" indent="-228600" algn="l" rtl="0" fontAlgn="base" latinLnBrk="1">
              <a:spcBef>
                <a:spcPct val="20000"/>
              </a:spcBef>
              <a:spcAft>
                <a:spcPct val="0"/>
              </a:spcAft>
              <a:buChar char="•"/>
              <a:defRPr sz="1400">
                <a:solidFill>
                  <a:srgbClr val="0070C0"/>
                </a:solidFill>
                <a:latin typeface="+mn-lt"/>
                <a:ea typeface="+mn-ea"/>
                <a:cs typeface="-소망M"/>
              </a:defRPr>
            </a:lvl5pPr>
            <a:lvl6pPr marL="2514600" indent="-228600" algn="l" rtl="0" eaLnBrk="1" fontAlgn="base" latinLnBrk="1" hangingPunct="1">
              <a:spcBef>
                <a:spcPct val="20000"/>
              </a:spcBef>
              <a:spcAft>
                <a:spcPct val="0"/>
              </a:spcAft>
              <a:buChar char="•"/>
              <a:defRPr kumimoji="1" sz="1400">
                <a:solidFill>
                  <a:schemeClr val="tx1"/>
                </a:solidFill>
                <a:latin typeface="+mn-lt"/>
                <a:ea typeface="+mn-ea"/>
              </a:defRPr>
            </a:lvl6pPr>
            <a:lvl7pPr marL="2971800" indent="-228600" algn="l" rtl="0" eaLnBrk="1" fontAlgn="base" latinLnBrk="1" hangingPunct="1">
              <a:spcBef>
                <a:spcPct val="20000"/>
              </a:spcBef>
              <a:spcAft>
                <a:spcPct val="0"/>
              </a:spcAft>
              <a:buChar char="•"/>
              <a:defRPr kumimoji="1" sz="1400">
                <a:solidFill>
                  <a:schemeClr val="tx1"/>
                </a:solidFill>
                <a:latin typeface="+mn-lt"/>
                <a:ea typeface="+mn-ea"/>
              </a:defRPr>
            </a:lvl7pPr>
            <a:lvl8pPr marL="3429000" indent="-228600" algn="l" rtl="0" eaLnBrk="1" fontAlgn="base" latinLnBrk="1" hangingPunct="1">
              <a:spcBef>
                <a:spcPct val="20000"/>
              </a:spcBef>
              <a:spcAft>
                <a:spcPct val="0"/>
              </a:spcAft>
              <a:buChar char="•"/>
              <a:defRPr kumimoji="1" sz="1400">
                <a:solidFill>
                  <a:schemeClr val="tx1"/>
                </a:solidFill>
                <a:latin typeface="+mn-lt"/>
                <a:ea typeface="+mn-ea"/>
              </a:defRPr>
            </a:lvl8pPr>
            <a:lvl9pPr marL="3886200" indent="-228600" algn="l" rtl="0" eaLnBrk="1" fontAlgn="base" latinLnBrk="1" hangingPunct="1">
              <a:spcBef>
                <a:spcPct val="20000"/>
              </a:spcBef>
              <a:spcAft>
                <a:spcPct val="0"/>
              </a:spcAft>
              <a:buChar char="•"/>
              <a:defRPr kumimoji="1" sz="1400">
                <a:solidFill>
                  <a:schemeClr val="tx1"/>
                </a:solidFill>
                <a:latin typeface="+mn-lt"/>
                <a:ea typeface="+mn-ea"/>
              </a:defRPr>
            </a:lvl9pPr>
          </a:lstStyle>
          <a:p>
            <a:pPr marL="342900" marR="0" indent="-34290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Char char="u"/>
            </a:pPr>
            <a:r>
              <a:rPr kumimoji="0" lang="en-US" altLang="zh-CN"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Robust stabilization and DDP of </a:t>
            </a:r>
            <a:r>
              <a:rPr kumimoji="0" lang="en-US"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LDSs</a:t>
            </a:r>
            <a:endParaRPr kumimoji="0" lang="en-US" altLang="zh-CN"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p:txBody>
      </p:sp>
      <p:pic>
        <p:nvPicPr>
          <p:cNvPr id="6" name="图片 5"/>
          <p:cNvPicPr>
            <a:picLocks noChangeAspect="1"/>
          </p:cNvPicPr>
          <p:nvPr>
            <p:custDataLst>
              <p:tags r:id="rId2"/>
            </p:custDataLst>
          </p:nvPr>
        </p:nvPicPr>
        <p:blipFill>
          <a:blip r:embed="rId3"/>
          <a:stretch>
            <a:fillRect/>
          </a:stretch>
        </p:blipFill>
        <p:spPr>
          <a:xfrm>
            <a:off x="2886710" y="2068830"/>
            <a:ext cx="3380740" cy="1327785"/>
          </a:xfrm>
          <a:prstGeom prst="rect">
            <a:avLst/>
          </a:prstGeom>
        </p:spPr>
      </p:pic>
      <p:sp>
        <p:nvSpPr>
          <p:cNvPr id="114692" name="文本框 7"/>
          <p:cNvSpPr txBox="1"/>
          <p:nvPr>
            <p:custDataLst>
              <p:tags r:id="rId4"/>
            </p:custDataLst>
          </p:nvPr>
        </p:nvSpPr>
        <p:spPr>
          <a:xfrm>
            <a:off x="7216140" y="2538413"/>
            <a:ext cx="752475" cy="398780"/>
          </a:xfrm>
          <a:prstGeom prst="rect">
            <a:avLst/>
          </a:prstGeom>
          <a:noFill/>
          <a:ln w="9525">
            <a:noFill/>
          </a:ln>
        </p:spPr>
        <p:txBody>
          <a:bodyPr wrap="square" anchor="t" anchorCtr="0">
            <a:spAutoFit/>
          </a:bodyPr>
          <a:p>
            <a:r>
              <a:rPr lang="en-US" altLang="zh-CN" sz="2000" dirty="0">
                <a:latin typeface="Times New Roman" panose="02020603050405020304" pitchFamily="18" charset="0"/>
                <a:ea typeface="宋体" panose="02010600030101010101" pitchFamily="2" charset="-122"/>
              </a:rPr>
              <a:t>(2.1)</a:t>
            </a:r>
            <a:endParaRPr lang="en-US" altLang="zh-CN" dirty="0">
              <a:latin typeface="Verdana" panose="020B0604030504040204" pitchFamily="34" charset="0"/>
              <a:ea typeface="宋体" panose="02010600030101010101" pitchFamily="2" charset="-122"/>
            </a:endParaRPr>
          </a:p>
        </p:txBody>
      </p:sp>
      <p:pic>
        <p:nvPicPr>
          <p:cNvPr id="7" name="图片 6"/>
          <p:cNvPicPr>
            <a:picLocks noChangeAspect="1"/>
          </p:cNvPicPr>
          <p:nvPr>
            <p:custDataLst>
              <p:tags r:id="rId5"/>
            </p:custDataLst>
          </p:nvPr>
        </p:nvPicPr>
        <p:blipFill>
          <a:blip r:embed="rId6"/>
          <a:stretch>
            <a:fillRect/>
          </a:stretch>
        </p:blipFill>
        <p:spPr>
          <a:xfrm>
            <a:off x="1775460" y="3611880"/>
            <a:ext cx="5558155" cy="137731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sp>
        <p:nvSpPr>
          <p:cNvPr id="72724"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Literature Review</a:t>
            </a:r>
            <a:endParaRPr lang="en-US" altLang="zh-CN" sz="2800" b="1" dirty="0">
              <a:solidFill>
                <a:schemeClr val="bg1"/>
              </a:solidFill>
              <a:latin typeface="Times New Roman" panose="02020603050405020304" pitchFamily="18" charset="0"/>
              <a:ea typeface="黑体" panose="02010609060101010101" pitchFamily="49" charset="-122"/>
            </a:endParaRPr>
          </a:p>
        </p:txBody>
      </p:sp>
      <p:sp>
        <p:nvSpPr>
          <p:cNvPr id="4" name="文本框 3"/>
          <p:cNvSpPr txBox="1"/>
          <p:nvPr/>
        </p:nvSpPr>
        <p:spPr>
          <a:xfrm>
            <a:off x="6842760" y="4321810"/>
            <a:ext cx="609600" cy="368300"/>
          </a:xfrm>
          <a:prstGeom prst="rect">
            <a:avLst/>
          </a:prstGeom>
          <a:solidFill>
            <a:schemeClr val="bg1"/>
          </a:solidFill>
        </p:spPr>
        <p:txBody>
          <a:bodyPr wrap="square" rtlCol="0">
            <a:spAutoFit/>
          </a:bodyPr>
          <a:lstStyle/>
          <a:p>
            <a:endParaRPr lang="zh-CN" altLang="en-US"/>
          </a:p>
        </p:txBody>
      </p:sp>
      <p:sp>
        <p:nvSpPr>
          <p:cNvPr id="21505" name="Rectangle 13"/>
          <p:cNvSpPr>
            <a:spLocks noGrp="1"/>
          </p:cNvSpPr>
          <p:nvPr>
            <p:custDataLst>
              <p:tags r:id="rId1"/>
            </p:custDataLst>
          </p:nvPr>
        </p:nvSpPr>
        <p:spPr>
          <a:xfrm>
            <a:off x="517525" y="1497013"/>
            <a:ext cx="8258175" cy="1204913"/>
          </a:xfrm>
          <a:prstGeom prst="rect">
            <a:avLst/>
          </a:prstGeom>
          <a:noFill/>
          <a:ln w="9525" cap="flat" cmpd="sng" algn="ctr">
            <a:noFill/>
            <a:prstDash val="solid"/>
          </a:ln>
        </p:spPr>
        <p:txBody>
          <a:bodyPr anchor="t"/>
          <a:lstStyle>
            <a:lvl1pPr marL="342900" indent="-342900" algn="l" rtl="0" fontAlgn="base" latinLnBrk="1">
              <a:spcBef>
                <a:spcPct val="20000"/>
              </a:spcBef>
              <a:spcAft>
                <a:spcPct val="0"/>
              </a:spcAft>
              <a:buChar char="•"/>
              <a:defRPr sz="2200">
                <a:solidFill>
                  <a:srgbClr val="0070C0"/>
                </a:solidFill>
                <a:latin typeface="+mn-lt"/>
                <a:ea typeface="+mn-ea"/>
                <a:cs typeface="-소망M"/>
              </a:defRPr>
            </a:lvl1pPr>
            <a:lvl2pPr marL="742950" indent="-285750" algn="l" rtl="0" fontAlgn="base" latinLnBrk="1">
              <a:spcBef>
                <a:spcPct val="20000"/>
              </a:spcBef>
              <a:spcAft>
                <a:spcPct val="0"/>
              </a:spcAft>
              <a:buChar char="•"/>
              <a:defRPr sz="2000">
                <a:solidFill>
                  <a:srgbClr val="0070C0"/>
                </a:solidFill>
                <a:latin typeface="+mn-lt"/>
                <a:ea typeface="+mn-ea"/>
                <a:cs typeface="-소망M"/>
              </a:defRPr>
            </a:lvl2pPr>
            <a:lvl3pPr marL="1143000" indent="-228600" algn="l" rtl="0" fontAlgn="base" latinLnBrk="1">
              <a:spcBef>
                <a:spcPct val="20000"/>
              </a:spcBef>
              <a:spcAft>
                <a:spcPct val="0"/>
              </a:spcAft>
              <a:buChar char="•"/>
              <a:defRPr sz="2400">
                <a:solidFill>
                  <a:srgbClr val="0070C0"/>
                </a:solidFill>
                <a:latin typeface="+mn-lt"/>
                <a:ea typeface="+mn-ea"/>
                <a:cs typeface="-소망M"/>
              </a:defRPr>
            </a:lvl3pPr>
            <a:lvl4pPr marL="1600200" indent="-228600" algn="l" rtl="0" fontAlgn="base" latinLnBrk="1">
              <a:spcBef>
                <a:spcPct val="20000"/>
              </a:spcBef>
              <a:spcAft>
                <a:spcPct val="0"/>
              </a:spcAft>
              <a:buChar char="•"/>
              <a:defRPr sz="1600">
                <a:solidFill>
                  <a:srgbClr val="0070C0"/>
                </a:solidFill>
                <a:latin typeface="+mn-lt"/>
                <a:ea typeface="+mn-ea"/>
                <a:cs typeface="-소망M"/>
              </a:defRPr>
            </a:lvl4pPr>
            <a:lvl5pPr marL="2057400" indent="-228600" algn="l" rtl="0" fontAlgn="base" latinLnBrk="1">
              <a:spcBef>
                <a:spcPct val="20000"/>
              </a:spcBef>
              <a:spcAft>
                <a:spcPct val="0"/>
              </a:spcAft>
              <a:buChar char="•"/>
              <a:defRPr sz="1400">
                <a:solidFill>
                  <a:srgbClr val="0070C0"/>
                </a:solidFill>
                <a:latin typeface="+mn-lt"/>
                <a:ea typeface="+mn-ea"/>
                <a:cs typeface="-소망M"/>
              </a:defRPr>
            </a:lvl5pPr>
            <a:lvl6pPr marL="2514600" indent="-228600" algn="l" rtl="0" eaLnBrk="1" fontAlgn="base" latinLnBrk="1" hangingPunct="1">
              <a:spcBef>
                <a:spcPct val="20000"/>
              </a:spcBef>
              <a:spcAft>
                <a:spcPct val="0"/>
              </a:spcAft>
              <a:buChar char="•"/>
              <a:defRPr kumimoji="1" sz="1400">
                <a:solidFill>
                  <a:schemeClr val="tx1"/>
                </a:solidFill>
                <a:latin typeface="+mn-lt"/>
                <a:ea typeface="+mn-ea"/>
              </a:defRPr>
            </a:lvl6pPr>
            <a:lvl7pPr marL="2971800" indent="-228600" algn="l" rtl="0" eaLnBrk="1" fontAlgn="base" latinLnBrk="1" hangingPunct="1">
              <a:spcBef>
                <a:spcPct val="20000"/>
              </a:spcBef>
              <a:spcAft>
                <a:spcPct val="0"/>
              </a:spcAft>
              <a:buChar char="•"/>
              <a:defRPr kumimoji="1" sz="1400">
                <a:solidFill>
                  <a:schemeClr val="tx1"/>
                </a:solidFill>
                <a:latin typeface="+mn-lt"/>
                <a:ea typeface="+mn-ea"/>
              </a:defRPr>
            </a:lvl7pPr>
            <a:lvl8pPr marL="3429000" indent="-228600" algn="l" rtl="0" eaLnBrk="1" fontAlgn="base" latinLnBrk="1" hangingPunct="1">
              <a:spcBef>
                <a:spcPct val="20000"/>
              </a:spcBef>
              <a:spcAft>
                <a:spcPct val="0"/>
              </a:spcAft>
              <a:buChar char="•"/>
              <a:defRPr kumimoji="1" sz="1400">
                <a:solidFill>
                  <a:schemeClr val="tx1"/>
                </a:solidFill>
                <a:latin typeface="+mn-lt"/>
                <a:ea typeface="+mn-ea"/>
              </a:defRPr>
            </a:lvl8pPr>
            <a:lvl9pPr marL="3886200" indent="-228600" algn="l" rtl="0" eaLnBrk="1" fontAlgn="base" latinLnBrk="1" hangingPunct="1">
              <a:spcBef>
                <a:spcPct val="20000"/>
              </a:spcBef>
              <a:spcAft>
                <a:spcPct val="0"/>
              </a:spcAft>
              <a:buChar char="•"/>
              <a:defRPr kumimoji="1" sz="1400">
                <a:solidFill>
                  <a:schemeClr val="tx1"/>
                </a:solidFill>
                <a:latin typeface="+mn-lt"/>
                <a:ea typeface="+mn-ea"/>
              </a:defRPr>
            </a:lvl9pPr>
          </a:lstStyle>
          <a:p>
            <a:pPr marL="342900" marR="0" indent="-34290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Char char="u"/>
            </a:pPr>
            <a:r>
              <a:rPr kumimoji="0" lang="en-US" altLang="zh-CN"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Robust reachable set</a:t>
            </a:r>
            <a:r>
              <a:rPr kumimoji="0" lang="en-US"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s</a:t>
            </a:r>
            <a:endParaRPr kumimoji="0" lang="en-US" altLang="zh-CN"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p:txBody>
      </p:sp>
      <p:pic>
        <p:nvPicPr>
          <p:cNvPr id="9" name="图片 8"/>
          <p:cNvPicPr>
            <a:picLocks noChangeAspect="1"/>
          </p:cNvPicPr>
          <p:nvPr>
            <p:custDataLst>
              <p:tags r:id="rId2"/>
            </p:custDataLst>
          </p:nvPr>
        </p:nvPicPr>
        <p:blipFill>
          <a:blip r:embed="rId3"/>
          <a:stretch>
            <a:fillRect/>
          </a:stretch>
        </p:blipFill>
        <p:spPr>
          <a:xfrm>
            <a:off x="1003935" y="1906905"/>
            <a:ext cx="2038985" cy="392430"/>
          </a:xfrm>
          <a:prstGeom prst="rect">
            <a:avLst/>
          </a:prstGeom>
        </p:spPr>
      </p:pic>
      <p:sp>
        <p:nvSpPr>
          <p:cNvPr id="114692" name="文本框 7"/>
          <p:cNvSpPr txBox="1"/>
          <p:nvPr>
            <p:custDataLst>
              <p:tags r:id="rId4"/>
            </p:custDataLst>
          </p:nvPr>
        </p:nvSpPr>
        <p:spPr>
          <a:xfrm>
            <a:off x="4032000" y="1944490"/>
            <a:ext cx="619125" cy="337185"/>
          </a:xfrm>
          <a:prstGeom prst="rect">
            <a:avLst/>
          </a:prstGeom>
          <a:noFill/>
          <a:ln w="9525">
            <a:noFill/>
          </a:ln>
        </p:spPr>
        <p:txBody>
          <a:bodyPr wrap="square" anchor="t" anchorCtr="0">
            <a:spAutoFit/>
          </a:bodyPr>
          <a:p>
            <a:r>
              <a:rPr lang="en-US" altLang="zh-CN" sz="1600" dirty="0">
                <a:latin typeface="Times New Roman" panose="02020603050405020304" pitchFamily="18" charset="0"/>
                <a:ea typeface="宋体" panose="02010600030101010101" pitchFamily="2" charset="-122"/>
              </a:rPr>
              <a:t>(2.2)</a:t>
            </a:r>
            <a:endParaRPr lang="en-US" altLang="zh-CN" sz="1600" dirty="0">
              <a:latin typeface="Times New Roman" panose="02020603050405020304" pitchFamily="18" charset="0"/>
              <a:ea typeface="宋体" panose="02010600030101010101" pitchFamily="2" charset="-122"/>
            </a:endParaRPr>
          </a:p>
        </p:txBody>
      </p:sp>
      <p:sp>
        <p:nvSpPr>
          <p:cNvPr id="121858" name="文本框 1"/>
          <p:cNvSpPr txBox="1"/>
          <p:nvPr>
            <p:custDataLst>
              <p:tags r:id="rId5"/>
            </p:custDataLst>
          </p:nvPr>
        </p:nvSpPr>
        <p:spPr>
          <a:xfrm>
            <a:off x="180023" y="5079683"/>
            <a:ext cx="1410335" cy="368300"/>
          </a:xfrm>
          <a:prstGeom prst="rect">
            <a:avLst/>
          </a:prstGeom>
          <a:noFill/>
          <a:ln w="9525">
            <a:noFill/>
          </a:ln>
        </p:spPr>
        <p:txBody>
          <a:bodyPr wrap="none" anchor="t" anchorCtr="0">
            <a:spAutoFit/>
          </a:bodyPr>
          <a:p>
            <a:pPr>
              <a:buClr>
                <a:srgbClr val="617FAB"/>
              </a:buClr>
              <a:buSzPct val="80000"/>
            </a:pPr>
            <a:r>
              <a:rPr lang="en-US" altLang="zh-CN" sz="1800" b="1">
                <a:solidFill>
                  <a:srgbClr val="0000FF"/>
                </a:solidFill>
                <a:latin typeface="Times New Roman" panose="02020603050405020304" pitchFamily="18" charset="0"/>
                <a:ea typeface="宋体" panose="02010600030101010101" pitchFamily="2" charset="-122"/>
                <a:sym typeface="-소망M"/>
              </a:rPr>
              <a:t>Theorem 2.1</a:t>
            </a:r>
            <a:endParaRPr lang="en-US" altLang="zh-CN" sz="1800" b="1">
              <a:solidFill>
                <a:srgbClr val="0000FF"/>
              </a:solidFill>
              <a:latin typeface="Times New Roman" panose="02020603050405020304" pitchFamily="18" charset="0"/>
              <a:ea typeface="宋体" panose="02010600030101010101" pitchFamily="2" charset="-122"/>
              <a:sym typeface="-소망M"/>
            </a:endParaRPr>
          </a:p>
        </p:txBody>
      </p:sp>
      <p:pic>
        <p:nvPicPr>
          <p:cNvPr id="11" name="图片 10"/>
          <p:cNvPicPr>
            <a:picLocks noChangeAspect="1"/>
          </p:cNvPicPr>
          <p:nvPr>
            <p:custDataLst>
              <p:tags r:id="rId6"/>
            </p:custDataLst>
          </p:nvPr>
        </p:nvPicPr>
        <p:blipFill>
          <a:blip r:embed="rId7"/>
          <a:stretch>
            <a:fillRect/>
          </a:stretch>
        </p:blipFill>
        <p:spPr>
          <a:xfrm>
            <a:off x="220980" y="5513070"/>
            <a:ext cx="4242435" cy="774700"/>
          </a:xfrm>
          <a:prstGeom prst="rect">
            <a:avLst/>
          </a:prstGeom>
        </p:spPr>
      </p:pic>
      <p:sp>
        <p:nvSpPr>
          <p:cNvPr id="29" name="圆角矩形 28"/>
          <p:cNvSpPr/>
          <p:nvPr>
            <p:custDataLst>
              <p:tags r:id="rId8"/>
            </p:custDataLst>
          </p:nvPr>
        </p:nvSpPr>
        <p:spPr>
          <a:xfrm>
            <a:off x="180340" y="5461000"/>
            <a:ext cx="4320000" cy="939165"/>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square">
            <a:noAutofit/>
          </a:bodyPr>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21" name="图片 20"/>
          <p:cNvPicPr>
            <a:picLocks noChangeAspect="1"/>
          </p:cNvPicPr>
          <p:nvPr>
            <p:custDataLst>
              <p:tags r:id="rId9"/>
            </p:custDataLst>
          </p:nvPr>
        </p:nvPicPr>
        <p:blipFill>
          <a:blip r:embed="rId10"/>
          <a:stretch>
            <a:fillRect/>
          </a:stretch>
        </p:blipFill>
        <p:spPr>
          <a:xfrm>
            <a:off x="252490" y="4045585"/>
            <a:ext cx="4284000" cy="951269"/>
          </a:xfrm>
          <a:prstGeom prst="rect">
            <a:avLst/>
          </a:prstGeom>
        </p:spPr>
      </p:pic>
      <p:pic>
        <p:nvPicPr>
          <p:cNvPr id="22" name="图片 21"/>
          <p:cNvPicPr>
            <a:picLocks noChangeAspect="1"/>
          </p:cNvPicPr>
          <p:nvPr>
            <p:custDataLst>
              <p:tags r:id="rId11"/>
            </p:custDataLst>
          </p:nvPr>
        </p:nvPicPr>
        <p:blipFill>
          <a:blip r:embed="rId12"/>
          <a:stretch>
            <a:fillRect/>
          </a:stretch>
        </p:blipFill>
        <p:spPr>
          <a:xfrm>
            <a:off x="252490" y="3121660"/>
            <a:ext cx="3960000" cy="954217"/>
          </a:xfrm>
          <a:prstGeom prst="rect">
            <a:avLst/>
          </a:prstGeom>
        </p:spPr>
      </p:pic>
      <p:sp>
        <p:nvSpPr>
          <p:cNvPr id="14" name="文本框 7"/>
          <p:cNvSpPr txBox="1"/>
          <p:nvPr>
            <p:custDataLst>
              <p:tags r:id="rId13"/>
            </p:custDataLst>
          </p:nvPr>
        </p:nvSpPr>
        <p:spPr>
          <a:xfrm>
            <a:off x="4032000" y="3600490"/>
            <a:ext cx="752475" cy="337185"/>
          </a:xfrm>
          <a:prstGeom prst="rect">
            <a:avLst/>
          </a:prstGeom>
          <a:noFill/>
          <a:ln w="9525">
            <a:noFill/>
          </a:ln>
        </p:spPr>
        <p:txBody>
          <a:bodyPr wrap="square" anchor="t" anchorCtr="0">
            <a:spAutoFit/>
          </a:bodyPr>
          <a:p>
            <a:r>
              <a:rPr lang="en-US" altLang="zh-CN" sz="1600" dirty="0">
                <a:latin typeface="Times New Roman" panose="02020603050405020304" pitchFamily="18" charset="0"/>
                <a:ea typeface="宋体" panose="02010600030101010101" pitchFamily="2" charset="-122"/>
              </a:rPr>
              <a:t>(2.3)</a:t>
            </a:r>
            <a:endParaRPr lang="en-US" altLang="zh-CN" sz="1600" dirty="0">
              <a:latin typeface="Times New Roman" panose="02020603050405020304" pitchFamily="18" charset="0"/>
              <a:ea typeface="宋体" panose="02010600030101010101" pitchFamily="2" charset="-122"/>
            </a:endParaRPr>
          </a:p>
        </p:txBody>
      </p:sp>
      <p:sp>
        <p:nvSpPr>
          <p:cNvPr id="23" name="文本框 7"/>
          <p:cNvSpPr txBox="1"/>
          <p:nvPr>
            <p:custDataLst>
              <p:tags r:id="rId14"/>
            </p:custDataLst>
          </p:nvPr>
        </p:nvSpPr>
        <p:spPr>
          <a:xfrm>
            <a:off x="4032000" y="4464490"/>
            <a:ext cx="752475" cy="337185"/>
          </a:xfrm>
          <a:prstGeom prst="rect">
            <a:avLst/>
          </a:prstGeom>
          <a:noFill/>
          <a:ln w="9525">
            <a:noFill/>
          </a:ln>
        </p:spPr>
        <p:txBody>
          <a:bodyPr wrap="square" anchor="t" anchorCtr="0">
            <a:spAutoFit/>
          </a:bodyPr>
          <a:p>
            <a:r>
              <a:rPr lang="en-US" altLang="zh-CN" sz="1600" dirty="0">
                <a:latin typeface="Times New Roman" panose="02020603050405020304" pitchFamily="18" charset="0"/>
                <a:ea typeface="宋体" panose="02010600030101010101" pitchFamily="2" charset="-122"/>
              </a:rPr>
              <a:t>(2.4)</a:t>
            </a:r>
            <a:endParaRPr lang="en-US" altLang="zh-CN" sz="1600" dirty="0">
              <a:latin typeface="Times New Roman" panose="02020603050405020304" pitchFamily="18" charset="0"/>
              <a:ea typeface="宋体" panose="02010600030101010101" pitchFamily="2" charset="-122"/>
            </a:endParaRPr>
          </a:p>
        </p:txBody>
      </p:sp>
      <p:pic>
        <p:nvPicPr>
          <p:cNvPr id="26" name="图片 25"/>
          <p:cNvPicPr>
            <a:picLocks noChangeAspect="1"/>
          </p:cNvPicPr>
          <p:nvPr>
            <p:custDataLst>
              <p:tags r:id="rId15"/>
            </p:custDataLst>
          </p:nvPr>
        </p:nvPicPr>
        <p:blipFill>
          <a:blip r:embed="rId16"/>
          <a:stretch>
            <a:fillRect/>
          </a:stretch>
        </p:blipFill>
        <p:spPr>
          <a:xfrm>
            <a:off x="252000" y="2362835"/>
            <a:ext cx="4212000" cy="535085"/>
          </a:xfrm>
          <a:prstGeom prst="rect">
            <a:avLst/>
          </a:prstGeom>
        </p:spPr>
      </p:pic>
      <p:pic>
        <p:nvPicPr>
          <p:cNvPr id="30" name="图片 29"/>
          <p:cNvPicPr>
            <a:picLocks noChangeAspect="1"/>
          </p:cNvPicPr>
          <p:nvPr>
            <p:custDataLst>
              <p:tags r:id="rId17"/>
            </p:custDataLst>
          </p:nvPr>
        </p:nvPicPr>
        <p:blipFill>
          <a:blip r:embed="rId18"/>
          <a:stretch>
            <a:fillRect/>
          </a:stretch>
        </p:blipFill>
        <p:spPr>
          <a:xfrm>
            <a:off x="4651375" y="1743710"/>
            <a:ext cx="4359275" cy="4572635"/>
          </a:xfrm>
          <a:prstGeom prst="rect">
            <a:avLst/>
          </a:prstGeom>
        </p:spPr>
      </p:pic>
      <p:cxnSp>
        <p:nvCxnSpPr>
          <p:cNvPr id="2" name="直接连接符 1"/>
          <p:cNvCxnSpPr/>
          <p:nvPr/>
        </p:nvCxnSpPr>
        <p:spPr>
          <a:xfrm>
            <a:off x="4594860" y="1313815"/>
            <a:ext cx="49530" cy="5211445"/>
          </a:xfrm>
          <a:prstGeom prst="line">
            <a:avLst/>
          </a:prstGeom>
          <a:solidFill>
            <a:schemeClr val="accent1"/>
          </a:solidFill>
          <a:ln w="28575" cap="flat" cmpd="sng" algn="ctr">
            <a:solidFill>
              <a:srgbClr val="FF0000"/>
            </a:solidFill>
            <a:prstDash val="sysDash"/>
            <a:round/>
            <a:headEnd type="none" w="med" len="med"/>
            <a:tailEnd type="none" w="med" len="med"/>
          </a:ln>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grpSp>
        <p:nvGrpSpPr>
          <p:cNvPr id="72713" name="组合 32"/>
          <p:cNvGrpSpPr/>
          <p:nvPr/>
        </p:nvGrpSpPr>
        <p:grpSpPr>
          <a:xfrm>
            <a:off x="684848" y="1328168"/>
            <a:ext cx="7539990" cy="5044835"/>
            <a:chOff x="1078" y="5878"/>
            <a:chExt cx="11874" cy="10371"/>
          </a:xfrm>
        </p:grpSpPr>
        <p:sp>
          <p:nvSpPr>
            <p:cNvPr id="72716" name="文本框 11"/>
            <p:cNvSpPr txBox="1"/>
            <p:nvPr/>
          </p:nvSpPr>
          <p:spPr>
            <a:xfrm>
              <a:off x="1554" y="6458"/>
              <a:ext cx="11398" cy="9791"/>
            </a:xfrm>
            <a:prstGeom prst="rect">
              <a:avLst/>
            </a:prstGeom>
            <a:noFill/>
            <a:ln w="9525">
              <a:noFill/>
            </a:ln>
          </p:spPr>
          <p:txBody>
            <a:bodyPr wrap="square" anchor="t" anchorCtr="0">
              <a:noAutofit/>
            </a:bodyPr>
            <a:lstStyle/>
            <a:p>
              <a:r>
                <a:rPr lang="en-US" altLang="zh-CN" sz="1600">
                  <a:latin typeface="Times New Roman" panose="02020603050405020304" pitchFamily="18" charset="0"/>
                  <a:ea typeface="宋体" panose="02010600030101010101" pitchFamily="2" charset="-122"/>
                  <a:sym typeface="-소망M"/>
                </a:rPr>
                <a:t>[20] </a:t>
              </a:r>
              <a:r>
                <a:rPr altLang="zh-CN" sz="1600">
                  <a:latin typeface="Times New Roman" panose="02020603050405020304" pitchFamily="18" charset="0"/>
                  <a:ea typeface="宋体" panose="02010600030101010101" pitchFamily="2" charset="-122"/>
                  <a:sym typeface="-소망M"/>
                </a:rPr>
                <a:t> </a:t>
              </a:r>
              <a:r>
                <a:rPr sz="1600">
                  <a:latin typeface="Times New Roman" panose="02020603050405020304" pitchFamily="18" charset="0"/>
                  <a:ea typeface="宋体" panose="02010600030101010101" pitchFamily="2" charset="-122"/>
                  <a:sym typeface="-소망M"/>
                </a:rPr>
                <a:t>Li, Y., Zhu, J., Li, B., Liu, Y., Lu, J.</a:t>
              </a:r>
              <a:r>
                <a:rPr lang="en-US" sz="1600">
                  <a:latin typeface="Times New Roman" panose="02020603050405020304" pitchFamily="18" charset="0"/>
                  <a:ea typeface="宋体" panose="02010600030101010101" pitchFamily="2" charset="-122"/>
                  <a:sym typeface="-소망M"/>
                </a:rPr>
                <a:t>,</a:t>
              </a:r>
              <a:r>
                <a:rPr sz="1600">
                  <a:latin typeface="Times New Roman" panose="02020603050405020304" pitchFamily="18" charset="0"/>
                  <a:ea typeface="宋体" panose="02010600030101010101" pitchFamily="2" charset="-122"/>
                  <a:sym typeface="-소망M"/>
                </a:rPr>
                <a:t> 202</a:t>
              </a:r>
              <a:r>
                <a:rPr lang="en-US" sz="1600">
                  <a:latin typeface="Times New Roman" panose="02020603050405020304" pitchFamily="18" charset="0"/>
                  <a:ea typeface="宋体" panose="02010600030101010101" pitchFamily="2" charset="-122"/>
                  <a:sym typeface="-소망M"/>
                </a:rPr>
                <a:t>1</a:t>
              </a:r>
              <a:r>
                <a:rPr sz="1600">
                  <a:latin typeface="Times New Roman" panose="02020603050405020304" pitchFamily="18" charset="0"/>
                  <a:ea typeface="宋体" panose="02010600030101010101" pitchFamily="2" charset="-122"/>
                  <a:sym typeface="-소망M"/>
                </a:rPr>
                <a:t>. A necessary and sufficient graphic condition for the original disturbance decoupling of boolean networks</a:t>
              </a:r>
              <a:r>
                <a:rPr lang="en-US" sz="1600">
                  <a:latin typeface="Times New Roman" panose="02020603050405020304" pitchFamily="18" charset="0"/>
                  <a:ea typeface="宋体" panose="02010600030101010101" pitchFamily="2" charset="-122"/>
                  <a:sym typeface="-소망M"/>
                </a:rPr>
                <a:t>,</a:t>
              </a:r>
              <a:r>
                <a:rPr sz="1600">
                  <a:latin typeface="Times New Roman" panose="02020603050405020304" pitchFamily="18" charset="0"/>
                  <a:ea typeface="宋体" panose="02010600030101010101" pitchFamily="2" charset="-122"/>
                  <a:sym typeface="-소망M"/>
                </a:rPr>
                <a:t> </a:t>
              </a:r>
              <a:r>
                <a:rPr sz="1600" i="1">
                  <a:latin typeface="Times New Roman" panose="02020603050405020304" pitchFamily="18" charset="0"/>
                  <a:ea typeface="宋体" panose="02010600030101010101" pitchFamily="2" charset="-122"/>
                  <a:sym typeface="-소망M"/>
                </a:rPr>
                <a:t>IEEE Transactions on Automatic Control</a:t>
              </a:r>
              <a:r>
                <a:rPr sz="1600">
                  <a:latin typeface="Times New Roman" panose="02020603050405020304" pitchFamily="18" charset="0"/>
                  <a:ea typeface="宋体" panose="02010600030101010101" pitchFamily="2" charset="-122"/>
                  <a:sym typeface="-소망M"/>
                </a:rPr>
                <a:t>,</a:t>
              </a:r>
              <a:r>
                <a:rPr lang="en-US" sz="1600">
                  <a:latin typeface="Times New Roman" panose="02020603050405020304" pitchFamily="18" charset="0"/>
                  <a:ea typeface="宋体" panose="02010600030101010101" pitchFamily="2" charset="-122"/>
                  <a:sym typeface="-소망M"/>
                </a:rPr>
                <a:t> 66(8): 3765-3772</a:t>
              </a:r>
              <a:r>
                <a:rPr sz="1600">
                  <a:latin typeface="Times New Roman" panose="02020603050405020304" pitchFamily="18" charset="0"/>
                  <a:ea typeface="宋体" panose="02010600030101010101" pitchFamily="2" charset="-122"/>
                  <a:sym typeface="-소망M"/>
                </a:rPr>
                <a:t>.</a:t>
              </a:r>
              <a:endParaRPr sz="1600">
                <a:latin typeface="Times New Roman" panose="02020603050405020304" pitchFamily="18" charset="0"/>
                <a:ea typeface="宋体" panose="02010600030101010101" pitchFamily="2" charset="-122"/>
                <a:sym typeface="-소망M"/>
              </a:endParaRPr>
            </a:p>
            <a:p>
              <a:r>
                <a:rPr lang="en-US" sz="1600">
                  <a:latin typeface="Times New Roman" panose="02020603050405020304" pitchFamily="18" charset="0"/>
                  <a:ea typeface="宋体" panose="02010600030101010101" pitchFamily="2" charset="-122"/>
                  <a:sym typeface="-소망M"/>
                </a:rPr>
                <a:t>[21] </a:t>
              </a:r>
              <a:r>
                <a:rPr lang="zh-CN" altLang="zh-CN" sz="1600">
                  <a:latin typeface="Times New Roman" panose="02020603050405020304" pitchFamily="18" charset="0"/>
                  <a:sym typeface="-소망M"/>
                </a:rPr>
                <a:t>Li</a:t>
              </a:r>
              <a:r>
                <a:rPr lang="en-US" altLang="zh-CN" sz="1600">
                  <a:latin typeface="Times New Roman" panose="02020603050405020304" pitchFamily="18" charset="0"/>
                  <a:sym typeface="-소망M"/>
                </a:rPr>
                <a:t>,</a:t>
              </a:r>
              <a:r>
                <a:rPr lang="zh-CN" altLang="zh-CN" sz="1600">
                  <a:latin typeface="Times New Roman" panose="02020603050405020304" pitchFamily="18" charset="0"/>
                  <a:sym typeface="-소망M"/>
                </a:rPr>
                <a:t> </a:t>
              </a:r>
              <a:r>
                <a:rPr lang="en-US" altLang="zh-CN" sz="1600">
                  <a:latin typeface="Times New Roman" panose="02020603050405020304" pitchFamily="18" charset="0"/>
                  <a:sym typeface="-소망M"/>
                </a:rPr>
                <a:t>Y.</a:t>
              </a:r>
              <a:r>
                <a:rPr lang="zh-CN" altLang="zh-CN" sz="1600">
                  <a:latin typeface="Times New Roman" panose="02020603050405020304" pitchFamily="18" charset="0"/>
                  <a:sym typeface="-소망M"/>
                </a:rPr>
                <a:t>, </a:t>
              </a:r>
              <a:r>
                <a:rPr lang="en-US" altLang="zh-CN" sz="1600">
                  <a:latin typeface="Times New Roman" panose="02020603050405020304" pitchFamily="18" charset="0"/>
                  <a:sym typeface="-소망M"/>
                </a:rPr>
                <a:t>Feng,</a:t>
              </a:r>
              <a:r>
                <a:rPr lang="zh-CN" altLang="zh-CN" sz="1600">
                  <a:latin typeface="Times New Roman" panose="02020603050405020304" pitchFamily="18" charset="0"/>
                  <a:sym typeface="-소망M"/>
                </a:rPr>
                <a:t> </a:t>
              </a:r>
              <a:r>
                <a:rPr lang="en-US" altLang="zh-CN" sz="1600">
                  <a:latin typeface="Times New Roman" panose="02020603050405020304" pitchFamily="18" charset="0"/>
                  <a:sym typeface="-소망M"/>
                </a:rPr>
                <a:t>J.</a:t>
              </a:r>
              <a:r>
                <a:rPr lang="zh-CN" altLang="zh-CN" sz="1600">
                  <a:latin typeface="Times New Roman" panose="02020603050405020304" pitchFamily="18" charset="0"/>
                  <a:sym typeface="-소망M"/>
                </a:rPr>
                <a:t>, </a:t>
              </a:r>
              <a:r>
                <a:rPr lang="en-US" altLang="zh-CN" sz="1600">
                  <a:latin typeface="Times New Roman" panose="02020603050405020304" pitchFamily="18" charset="0"/>
                  <a:sym typeface="-소망M"/>
                </a:rPr>
                <a:t>Meng,</a:t>
              </a:r>
              <a:r>
                <a:rPr lang="zh-CN" altLang="zh-CN" sz="1600">
                  <a:latin typeface="Times New Roman" panose="02020603050405020304" pitchFamily="18" charset="0"/>
                  <a:sym typeface="-소망M"/>
                </a:rPr>
                <a:t> </a:t>
              </a:r>
              <a:r>
                <a:rPr lang="en-US" altLang="zh-CN" sz="1600">
                  <a:latin typeface="Times New Roman" panose="02020603050405020304" pitchFamily="18" charset="0"/>
                  <a:sym typeface="-소망M"/>
                </a:rPr>
                <a:t>M.</a:t>
              </a:r>
              <a:r>
                <a:rPr lang="zh-CN" altLang="zh-CN" sz="1600">
                  <a:latin typeface="Times New Roman" panose="02020603050405020304" pitchFamily="18" charset="0"/>
                  <a:sym typeface="-소망M"/>
                </a:rPr>
                <a:t>, </a:t>
              </a:r>
              <a:r>
                <a:rPr lang="en-US" altLang="zh-CN" sz="1600">
                  <a:latin typeface="Times New Roman" panose="02020603050405020304" pitchFamily="18" charset="0"/>
                  <a:sym typeface="-소망M"/>
                </a:rPr>
                <a:t>Zhu, J</a:t>
              </a:r>
              <a:r>
                <a:rPr lang="zh-CN" altLang="zh-CN" sz="1600">
                  <a:latin typeface="Times New Roman" panose="02020603050405020304" pitchFamily="18" charset="0"/>
                  <a:sym typeface="-소망M"/>
                </a:rPr>
                <a:t>., 20</a:t>
              </a:r>
              <a:r>
                <a:rPr lang="en-US" altLang="zh-CN" sz="1600">
                  <a:latin typeface="Times New Roman" panose="02020603050405020304" pitchFamily="18" charset="0"/>
                  <a:sym typeface="-소망M"/>
                </a:rPr>
                <a:t>23</a:t>
              </a:r>
              <a:r>
                <a:rPr lang="zh-CN" altLang="zh-CN" sz="1600">
                  <a:latin typeface="Times New Roman" panose="02020603050405020304" pitchFamily="18" charset="0"/>
                  <a:sym typeface="-소망M"/>
                </a:rPr>
                <a:t>. </a:t>
              </a:r>
              <a:r>
                <a:rPr altLang="zh-CN" sz="1600">
                  <a:latin typeface="Times New Roman" panose="02020603050405020304" pitchFamily="18" charset="0"/>
                  <a:sym typeface="-소망M"/>
                </a:rPr>
                <a:t>Finite-</a:t>
              </a:r>
              <a:r>
                <a:rPr lang="en-US" sz="1600">
                  <a:latin typeface="Times New Roman" panose="02020603050405020304" pitchFamily="18" charset="0"/>
                  <a:sym typeface="-소망M"/>
                </a:rPr>
                <a:t>t</a:t>
              </a:r>
              <a:r>
                <a:rPr altLang="zh-CN" sz="1600">
                  <a:latin typeface="Times New Roman" panose="02020603050405020304" pitchFamily="18" charset="0"/>
                  <a:sym typeface="-소망M"/>
                </a:rPr>
                <a:t>ime </a:t>
              </a:r>
              <a:r>
                <a:rPr lang="en-US" sz="1600">
                  <a:latin typeface="Times New Roman" panose="02020603050405020304" pitchFamily="18" charset="0"/>
                  <a:sym typeface="-소망M"/>
                </a:rPr>
                <a:t>d</a:t>
              </a:r>
              <a:r>
                <a:rPr altLang="zh-CN" sz="1600">
                  <a:latin typeface="Times New Roman" panose="02020603050405020304" pitchFamily="18" charset="0"/>
                  <a:sym typeface="-소망M"/>
                </a:rPr>
                <a:t>isturbance </a:t>
              </a:r>
              <a:r>
                <a:rPr lang="en-US" sz="1600">
                  <a:latin typeface="Times New Roman" panose="02020603050405020304" pitchFamily="18" charset="0"/>
                  <a:sym typeface="-소망M"/>
                </a:rPr>
                <a:t>d</a:t>
              </a:r>
              <a:r>
                <a:rPr altLang="zh-CN" sz="1600">
                  <a:latin typeface="Times New Roman" panose="02020603050405020304" pitchFamily="18" charset="0"/>
                  <a:sym typeface="-소망M"/>
                </a:rPr>
                <a:t>ecoupling of Boolean </a:t>
              </a:r>
              <a:r>
                <a:rPr lang="en-US" sz="1600">
                  <a:latin typeface="Times New Roman" panose="02020603050405020304" pitchFamily="18" charset="0"/>
                  <a:sym typeface="-소망M"/>
                </a:rPr>
                <a:t>c</a:t>
              </a:r>
              <a:r>
                <a:rPr altLang="zh-CN" sz="1600">
                  <a:latin typeface="Times New Roman" panose="02020603050405020304" pitchFamily="18" charset="0"/>
                  <a:sym typeface="-소망M"/>
                </a:rPr>
                <a:t>ontrol </a:t>
              </a:r>
              <a:r>
                <a:rPr lang="en-US" sz="1600">
                  <a:latin typeface="Times New Roman" panose="02020603050405020304" pitchFamily="18" charset="0"/>
                  <a:sym typeface="-소망M"/>
                </a:rPr>
                <a:t>n</a:t>
              </a:r>
              <a:r>
                <a:rPr altLang="zh-CN" sz="1600">
                  <a:latin typeface="Times New Roman" panose="02020603050405020304" pitchFamily="18" charset="0"/>
                  <a:sym typeface="-소망M"/>
                </a:rPr>
                <a:t>etworks</a:t>
              </a:r>
              <a:r>
                <a:rPr lang="en-US" altLang="zh-CN" sz="1600">
                  <a:latin typeface="Times New Roman" panose="02020603050405020304" pitchFamily="18" charset="0"/>
                  <a:sym typeface="-소망M"/>
                </a:rPr>
                <a:t>,</a:t>
              </a:r>
              <a:r>
                <a:rPr lang="zh-CN" altLang="zh-CN" sz="1600">
                  <a:latin typeface="Times New Roman" panose="02020603050405020304" pitchFamily="18" charset="0"/>
                  <a:sym typeface="-소망M"/>
                </a:rPr>
                <a:t> </a:t>
              </a:r>
              <a:r>
                <a:rPr lang="zh-CN" altLang="zh-CN" sz="1600" i="1">
                  <a:latin typeface="Times New Roman" panose="02020603050405020304" pitchFamily="18" charset="0"/>
                  <a:sym typeface="-소망M"/>
                </a:rPr>
                <a:t>IEEE Transactions on Systems, Man, and Cybernetics: Systems</a:t>
              </a:r>
              <a:r>
                <a:rPr lang="zh-CN" altLang="zh-CN" sz="1600">
                  <a:latin typeface="Times New Roman" panose="02020603050405020304" pitchFamily="18" charset="0"/>
                  <a:sym typeface="-소망M"/>
                </a:rPr>
                <a:t>,</a:t>
              </a:r>
              <a:r>
                <a:rPr lang="en-US" altLang="zh-CN" sz="1600">
                  <a:latin typeface="Times New Roman" panose="02020603050405020304" pitchFamily="18" charset="0"/>
                  <a:sym typeface="-소망M"/>
                </a:rPr>
                <a:t> 53</a:t>
              </a:r>
              <a:r>
                <a:rPr lang="zh-CN" altLang="zh-CN" sz="1600">
                  <a:latin typeface="Times New Roman" panose="02020603050405020304" pitchFamily="18" charset="0"/>
                  <a:sym typeface="-소망M"/>
                </a:rPr>
                <a:t>(</a:t>
              </a:r>
              <a:r>
                <a:rPr lang="en-US" altLang="zh-CN" sz="1600">
                  <a:latin typeface="Times New Roman" panose="02020603050405020304" pitchFamily="18" charset="0"/>
                  <a:sym typeface="-소망M"/>
                </a:rPr>
                <a:t>5</a:t>
              </a:r>
              <a:r>
                <a:rPr lang="zh-CN" altLang="zh-CN" sz="1600">
                  <a:latin typeface="Times New Roman" panose="02020603050405020304" pitchFamily="18" charset="0"/>
                  <a:sym typeface="-소망M"/>
                </a:rPr>
                <a:t>): 3199-3207.</a:t>
              </a:r>
              <a:endParaRPr lang="zh-CN" altLang="zh-CN" sz="1600">
                <a:latin typeface="Times New Roman" panose="02020603050405020304" pitchFamily="18" charset="0"/>
                <a:sym typeface="-소망M"/>
              </a:endParaRPr>
            </a:p>
            <a:p>
              <a:r>
                <a:rPr lang="en-US" sz="1600">
                  <a:latin typeface="Times New Roman" panose="02020603050405020304" pitchFamily="18" charset="0"/>
                  <a:ea typeface="宋体" panose="02010600030101010101" pitchFamily="2" charset="-122"/>
                  <a:sym typeface="-소망M"/>
                </a:rPr>
                <a:t>[22] Wang, S., </a:t>
              </a:r>
              <a:r>
                <a:rPr lang="zh-CN" altLang="zh-CN" sz="1600" b="1">
                  <a:solidFill>
                    <a:srgbClr val="0000FF"/>
                  </a:solidFill>
                  <a:latin typeface="Times New Roman" panose="02020603050405020304" pitchFamily="18" charset="0"/>
                  <a:ea typeface="宋体" panose="02010600030101010101" pitchFamily="2" charset="-122"/>
                  <a:sym typeface="-소망M"/>
                </a:rPr>
                <a:t>Li, H.</a:t>
              </a:r>
              <a:r>
                <a:rPr lang="en-US" sz="1600">
                  <a:latin typeface="Times New Roman" panose="02020603050405020304" pitchFamily="18" charset="0"/>
                  <a:ea typeface="宋体" panose="02010600030101010101" pitchFamily="2" charset="-122"/>
                  <a:sym typeface="-소망M"/>
                </a:rPr>
                <a:t>, 2021. New results on the disturbance decoupling problem of Boolean control networks, </a:t>
              </a:r>
              <a:r>
                <a:rPr lang="en-US" sz="1600" i="1">
                  <a:latin typeface="Times New Roman" panose="02020603050405020304" pitchFamily="18" charset="0"/>
                  <a:ea typeface="宋体" panose="02010600030101010101" pitchFamily="2" charset="-122"/>
                  <a:sym typeface="-소망M"/>
                </a:rPr>
                <a:t>IEEE Control Systems Letters</a:t>
              </a:r>
              <a:r>
                <a:rPr lang="en-US" sz="1600">
                  <a:latin typeface="Times New Roman" panose="02020603050405020304" pitchFamily="18" charset="0"/>
                  <a:ea typeface="宋体" panose="02010600030101010101" pitchFamily="2" charset="-122"/>
                  <a:sym typeface="-소망M"/>
                </a:rPr>
                <a:t>, 5(4): 1157-1162.</a:t>
              </a:r>
              <a:endParaRPr lang="en-US" sz="1600">
                <a:latin typeface="Times New Roman" panose="02020603050405020304" pitchFamily="18" charset="0"/>
                <a:ea typeface="宋体" panose="02010600030101010101" pitchFamily="2" charset="-122"/>
                <a:sym typeface="-소망M"/>
              </a:endParaRPr>
            </a:p>
            <a:p>
              <a:r>
                <a:rPr lang="en-US" sz="1600">
                  <a:latin typeface="Times New Roman" panose="02020603050405020304" pitchFamily="18" charset="0"/>
                  <a:ea typeface="宋体" panose="02010600030101010101" pitchFamily="2" charset="-122"/>
                  <a:sym typeface="-소망M"/>
                </a:rPr>
                <a:t>[23] Zhong, J., Ho, D. W. C., Lu, J., Xu, W., 2017. Global robust stability and stabilization of boolean network with disturbances, </a:t>
              </a:r>
              <a:r>
                <a:rPr lang="en-US" sz="1600" i="1">
                  <a:latin typeface="Times New Roman" panose="02020603050405020304" pitchFamily="18" charset="0"/>
                  <a:ea typeface="宋体" panose="02010600030101010101" pitchFamily="2" charset="-122"/>
                  <a:sym typeface="-소망M"/>
                </a:rPr>
                <a:t>Automatica</a:t>
              </a:r>
              <a:r>
                <a:rPr lang="en-US" sz="1600">
                  <a:latin typeface="Times New Roman" panose="02020603050405020304" pitchFamily="18" charset="0"/>
                  <a:ea typeface="宋体" panose="02010600030101010101" pitchFamily="2" charset="-122"/>
                  <a:sym typeface="-소망M"/>
                </a:rPr>
                <a:t>, 84: 142-148.</a:t>
              </a:r>
              <a:endParaRPr lang="en-US" sz="1600">
                <a:latin typeface="Times New Roman" panose="02020603050405020304" pitchFamily="18" charset="0"/>
                <a:ea typeface="宋体" panose="02010600030101010101" pitchFamily="2" charset="-122"/>
                <a:sym typeface="-소망M"/>
              </a:endParaRPr>
            </a:p>
            <a:p>
              <a:r>
                <a:rPr lang="en-US" sz="1600">
                  <a:latin typeface="Times New Roman" panose="02020603050405020304" pitchFamily="18" charset="0"/>
                  <a:ea typeface="宋体" panose="02010600030101010101" pitchFamily="2" charset="-122"/>
                  <a:sym typeface="-소망M"/>
                </a:rPr>
                <a:t>[24] </a:t>
              </a:r>
              <a:r>
                <a:rPr lang="zh-CN" altLang="zh-CN" sz="1600" b="1">
                  <a:solidFill>
                    <a:srgbClr val="0000FF"/>
                  </a:solidFill>
                  <a:latin typeface="Times New Roman" panose="02020603050405020304" pitchFamily="18" charset="0"/>
                  <a:ea typeface="宋体" panose="02010600030101010101" pitchFamily="2" charset="-122"/>
                  <a:sym typeface="-소망M"/>
                </a:rPr>
                <a:t>Li, H.</a:t>
              </a:r>
              <a:r>
                <a:rPr lang="en-US" sz="1600">
                  <a:latin typeface="Times New Roman" panose="02020603050405020304" pitchFamily="18" charset="0"/>
                  <a:ea typeface="宋体" panose="02010600030101010101" pitchFamily="2" charset="-122"/>
                  <a:sym typeface="-소망M"/>
                </a:rPr>
                <a:t>, Xie, L., Wang, Y., 2016. On robust control invariance of Boolean control networks, </a:t>
              </a:r>
              <a:r>
                <a:rPr lang="en-US" sz="1600" i="1">
                  <a:latin typeface="Times New Roman" panose="02020603050405020304" pitchFamily="18" charset="0"/>
                  <a:ea typeface="宋体" panose="02010600030101010101" pitchFamily="2" charset="-122"/>
                  <a:sym typeface="-소망M"/>
                </a:rPr>
                <a:t>Automatica</a:t>
              </a:r>
              <a:r>
                <a:rPr lang="en-US" sz="1600">
                  <a:latin typeface="Times New Roman" panose="02020603050405020304" pitchFamily="18" charset="0"/>
                  <a:ea typeface="宋体" panose="02010600030101010101" pitchFamily="2" charset="-122"/>
                  <a:sym typeface="-소망M"/>
                </a:rPr>
                <a:t>, 68: 392-396.</a:t>
              </a:r>
              <a:endParaRPr lang="en-US" sz="1600">
                <a:latin typeface="Times New Roman" panose="02020603050405020304" pitchFamily="18" charset="0"/>
                <a:ea typeface="宋体" panose="02010600030101010101" pitchFamily="2" charset="-122"/>
                <a:sym typeface="-소망M"/>
              </a:endParaRPr>
            </a:p>
            <a:p>
              <a:r>
                <a:rPr lang="en-US" sz="1600">
                  <a:latin typeface="Times New Roman" panose="02020603050405020304" pitchFamily="18" charset="0"/>
                  <a:ea typeface="宋体" panose="02010600030101010101" pitchFamily="2" charset="-122"/>
                  <a:sym typeface="-소망M"/>
                </a:rPr>
                <a:t>[25] </a:t>
              </a:r>
              <a:r>
                <a:rPr sz="1600">
                  <a:latin typeface="Times New Roman" panose="02020603050405020304" pitchFamily="18" charset="0"/>
                  <a:ea typeface="宋体" panose="02010600030101010101" pitchFamily="2" charset="-122"/>
                  <a:sym typeface="-소망M"/>
                </a:rPr>
                <a:t>Sun, Q., </a:t>
              </a:r>
              <a:r>
                <a:rPr lang="zh-CN" altLang="zh-CN" sz="1600" b="1">
                  <a:solidFill>
                    <a:srgbClr val="0000FF"/>
                  </a:solidFill>
                  <a:latin typeface="Times New Roman" panose="02020603050405020304" pitchFamily="18" charset="0"/>
                  <a:sym typeface="-소망M"/>
                </a:rPr>
                <a:t>Li, H.</a:t>
              </a:r>
              <a:r>
                <a:rPr sz="1600">
                  <a:latin typeface="Times New Roman" panose="02020603050405020304" pitchFamily="18" charset="0"/>
                  <a:ea typeface="宋体" panose="02010600030101010101" pitchFamily="2" charset="-122"/>
                  <a:sym typeface="-소망M"/>
                </a:rPr>
                <a:t>, Gao, H., 2023. Lebesgue sampling approach to robust stabilization of Boolean control networks with external disturbances, </a:t>
              </a:r>
              <a:r>
                <a:rPr sz="1600" i="1">
                  <a:latin typeface="Times New Roman" panose="02020603050405020304" pitchFamily="18" charset="0"/>
                  <a:ea typeface="宋体" panose="02010600030101010101" pitchFamily="2" charset="-122"/>
                  <a:sym typeface="-소망M"/>
                </a:rPr>
                <a:t>Journal of the Franklin Institute</a:t>
              </a:r>
              <a:r>
                <a:rPr sz="1600">
                  <a:latin typeface="Times New Roman" panose="02020603050405020304" pitchFamily="18" charset="0"/>
                  <a:ea typeface="宋体" panose="02010600030101010101" pitchFamily="2" charset="-122"/>
                  <a:sym typeface="-소망M"/>
                </a:rPr>
                <a:t>, 360(4): 2794-2810</a:t>
              </a:r>
              <a:r>
                <a:rPr lang="en-US" sz="1600">
                  <a:latin typeface="Times New Roman" panose="02020603050405020304" pitchFamily="18" charset="0"/>
                  <a:ea typeface="宋体" panose="02010600030101010101" pitchFamily="2" charset="-122"/>
                  <a:sym typeface="-소망M"/>
                </a:rPr>
                <a:t>.</a:t>
              </a:r>
              <a:endParaRPr lang="en-US" sz="1600">
                <a:latin typeface="Times New Roman" panose="02020603050405020304" pitchFamily="18" charset="0"/>
                <a:ea typeface="宋体" panose="02010600030101010101" pitchFamily="2" charset="-122"/>
                <a:sym typeface="-소망M"/>
              </a:endParaRPr>
            </a:p>
            <a:p>
              <a:r>
                <a:rPr lang="en-US" sz="1600">
                  <a:latin typeface="Times New Roman" panose="02020603050405020304" pitchFamily="18" charset="0"/>
                  <a:ea typeface="宋体" panose="02010600030101010101" pitchFamily="2" charset="-122"/>
                  <a:sym typeface="-소망M"/>
                </a:rPr>
                <a:t>[26] Wang, S., </a:t>
              </a:r>
              <a:r>
                <a:rPr lang="zh-CN" altLang="zh-CN" sz="1600" b="1">
                  <a:solidFill>
                    <a:srgbClr val="0000FF"/>
                  </a:solidFill>
                  <a:latin typeface="Times New Roman" panose="02020603050405020304" pitchFamily="18" charset="0"/>
                  <a:ea typeface="宋体" panose="02010600030101010101" pitchFamily="2" charset="-122"/>
                  <a:sym typeface="-소망M"/>
                </a:rPr>
                <a:t>Li, H.</a:t>
              </a:r>
              <a:r>
                <a:rPr lang="en-US" sz="1600">
                  <a:latin typeface="Times New Roman" panose="02020603050405020304" pitchFamily="18" charset="0"/>
                  <a:ea typeface="宋体" panose="02010600030101010101" pitchFamily="2" charset="-122"/>
                  <a:sym typeface="-소망M"/>
                </a:rPr>
                <a:t>, Li, Y., Sun, W., 2020. Event-triggered control for disturbance decoupling problem of mix-valued logical networks, </a:t>
              </a:r>
              <a:r>
                <a:rPr lang="en-US" sz="1600" i="1">
                  <a:latin typeface="Times New Roman" panose="02020603050405020304" pitchFamily="18" charset="0"/>
                  <a:ea typeface="宋体" panose="02010600030101010101" pitchFamily="2" charset="-122"/>
                  <a:sym typeface="-소망M"/>
                </a:rPr>
                <a:t>Journal of the Franklin Institute</a:t>
              </a:r>
              <a:r>
                <a:rPr lang="en-US" sz="1600">
                  <a:latin typeface="Times New Roman" panose="02020603050405020304" pitchFamily="18" charset="0"/>
                  <a:ea typeface="宋体" panose="02010600030101010101" pitchFamily="2" charset="-122"/>
                  <a:sym typeface="-소망M"/>
                </a:rPr>
                <a:t>, 357: 796-809.</a:t>
              </a:r>
              <a:endParaRPr lang="en-US" sz="1600">
                <a:latin typeface="Times New Roman" panose="02020603050405020304" pitchFamily="18" charset="0"/>
                <a:ea typeface="宋体" panose="02010600030101010101" pitchFamily="2" charset="-122"/>
                <a:sym typeface="-소망M"/>
              </a:endParaRPr>
            </a:p>
          </p:txBody>
        </p:sp>
        <p:sp>
          <p:nvSpPr>
            <p:cNvPr id="72717" name="圆角矩形 26"/>
            <p:cNvSpPr/>
            <p:nvPr/>
          </p:nvSpPr>
          <p:spPr>
            <a:xfrm>
              <a:off x="1417" y="6194"/>
              <a:ext cx="11453" cy="2155"/>
            </a:xfrm>
            <a:prstGeom prst="roundRect">
              <a:avLst>
                <a:gd name="adj" fmla="val 16667"/>
              </a:avLst>
            </a:prstGeom>
            <a:noFill/>
            <a:ln w="9525">
              <a:noFill/>
            </a:ln>
          </p:spPr>
          <p:txBody>
            <a:bodyPr wrap="none" anchor="t" anchorCtr="0">
              <a:spAutoFit/>
            </a:bodyPr>
            <a:lstStyle/>
            <a:p>
              <a:endParaRPr lang="zh-CN" altLang="en-US" dirty="0">
                <a:solidFill>
                  <a:srgbClr val="000000"/>
                </a:solidFill>
                <a:latin typeface="Times New Roman" panose="02020603050405020304" pitchFamily="18" charset="0"/>
                <a:ea typeface="宋体" panose="02010600030101010101" pitchFamily="2" charset="-122"/>
              </a:endParaRPr>
            </a:p>
          </p:txBody>
        </p:sp>
        <p:sp>
          <p:nvSpPr>
            <p:cNvPr id="29" name="圆角矩形 28"/>
            <p:cNvSpPr/>
            <p:nvPr/>
          </p:nvSpPr>
          <p:spPr>
            <a:xfrm>
              <a:off x="1078" y="5878"/>
              <a:ext cx="11752" cy="10258"/>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no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
        <p:nvSpPr>
          <p:cNvPr id="72724"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Literature Review</a:t>
            </a:r>
            <a:endParaRPr lang="en-US" altLang="zh-CN" sz="2800" b="1" dirty="0">
              <a:solidFill>
                <a:schemeClr val="bg1"/>
              </a:solidFill>
              <a:latin typeface="Times New Roman" panose="02020603050405020304" pitchFamily="18" charset="0"/>
              <a:ea typeface="黑体" panose="02010609060101010101" pitchFamily="49"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grpSp>
        <p:nvGrpSpPr>
          <p:cNvPr id="72713" name="组合 32"/>
          <p:cNvGrpSpPr/>
          <p:nvPr/>
        </p:nvGrpSpPr>
        <p:grpSpPr>
          <a:xfrm>
            <a:off x="900113" y="1910749"/>
            <a:ext cx="7324725" cy="3672000"/>
            <a:chOff x="1417" y="5158"/>
            <a:chExt cx="11535" cy="10489"/>
          </a:xfrm>
        </p:grpSpPr>
        <p:sp>
          <p:nvSpPr>
            <p:cNvPr id="72716" name="文本框 11"/>
            <p:cNvSpPr txBox="1"/>
            <p:nvPr/>
          </p:nvSpPr>
          <p:spPr>
            <a:xfrm>
              <a:off x="1554" y="6458"/>
              <a:ext cx="11398" cy="8701"/>
            </a:xfrm>
            <a:prstGeom prst="rect">
              <a:avLst/>
            </a:prstGeom>
            <a:noFill/>
            <a:ln w="9525">
              <a:noFill/>
            </a:ln>
          </p:spPr>
          <p:txBody>
            <a:bodyPr wrap="square" anchor="t" anchorCtr="0">
              <a:spAutoFit/>
            </a:bodyPr>
            <a:lstStyle/>
            <a:p>
              <a:r>
                <a:rPr lang="en-US" altLang="zh-CN" sz="1600">
                  <a:latin typeface="Times New Roman" panose="02020603050405020304" pitchFamily="18" charset="0"/>
                  <a:ea typeface="宋体" panose="02010600030101010101" pitchFamily="2" charset="-122"/>
                  <a:sym typeface="-소망M"/>
                </a:rPr>
                <a:t>[27] </a:t>
              </a:r>
              <a:r>
                <a:rPr altLang="zh-CN" sz="1600">
                  <a:latin typeface="Times New Roman" panose="02020603050405020304" pitchFamily="18" charset="0"/>
                  <a:ea typeface="宋体" panose="02010600030101010101" pitchFamily="2" charset="-122"/>
                  <a:sym typeface="-소망M"/>
                </a:rPr>
                <a:t> </a:t>
              </a:r>
              <a:r>
                <a:rPr sz="1600">
                  <a:latin typeface="Times New Roman" panose="02020603050405020304" pitchFamily="18" charset="0"/>
                  <a:ea typeface="宋体" panose="02010600030101010101" pitchFamily="2" charset="-122"/>
                  <a:sym typeface="-소망M"/>
                </a:rPr>
                <a:t>Imani, M., Dougherty, E., Braga-Neto, U.</a:t>
              </a:r>
              <a:r>
                <a:rPr lang="en-US" sz="1600">
                  <a:latin typeface="Times New Roman" panose="02020603050405020304" pitchFamily="18" charset="0"/>
                  <a:ea typeface="宋体" panose="02010600030101010101" pitchFamily="2" charset="-122"/>
                  <a:sym typeface="-소망M"/>
                </a:rPr>
                <a:t>, </a:t>
              </a:r>
              <a:r>
                <a:rPr sz="1600">
                  <a:latin typeface="Times New Roman" panose="02020603050405020304" pitchFamily="18" charset="0"/>
                  <a:ea typeface="宋体" panose="02010600030101010101" pitchFamily="2" charset="-122"/>
                  <a:sym typeface="-소망M"/>
                </a:rPr>
                <a:t>2020. Boolean Kalman filter and smoother under model uncertainty</a:t>
              </a:r>
              <a:r>
                <a:rPr lang="en-US" sz="1600">
                  <a:latin typeface="Times New Roman" panose="02020603050405020304" pitchFamily="18" charset="0"/>
                  <a:ea typeface="宋体" panose="02010600030101010101" pitchFamily="2" charset="-122"/>
                  <a:sym typeface="-소망M"/>
                </a:rPr>
                <a:t>,</a:t>
              </a:r>
              <a:r>
                <a:rPr sz="1600">
                  <a:latin typeface="Times New Roman" panose="02020603050405020304" pitchFamily="18" charset="0"/>
                  <a:ea typeface="宋体" panose="02010600030101010101" pitchFamily="2" charset="-122"/>
                  <a:sym typeface="-소망M"/>
                </a:rPr>
                <a:t> </a:t>
              </a:r>
              <a:r>
                <a:rPr sz="1600" i="1">
                  <a:latin typeface="Times New Roman" panose="02020603050405020304" pitchFamily="18" charset="0"/>
                  <a:ea typeface="宋体" panose="02010600030101010101" pitchFamily="2" charset="-122"/>
                  <a:sym typeface="-소망M"/>
                </a:rPr>
                <a:t>Automatica</a:t>
              </a:r>
              <a:r>
                <a:rPr sz="1600">
                  <a:latin typeface="Times New Roman" panose="02020603050405020304" pitchFamily="18" charset="0"/>
                  <a:ea typeface="宋体" panose="02010600030101010101" pitchFamily="2" charset="-122"/>
                  <a:sym typeface="-소망M"/>
                </a:rPr>
                <a:t>, 111</a:t>
              </a:r>
              <a:r>
                <a:rPr lang="en-US" sz="1600">
                  <a:latin typeface="Times New Roman" panose="02020603050405020304" pitchFamily="18" charset="0"/>
                  <a:ea typeface="宋体" panose="02010600030101010101" pitchFamily="2" charset="-122"/>
                  <a:sym typeface="-소망M"/>
                </a:rPr>
                <a:t>: </a:t>
              </a:r>
              <a:r>
                <a:rPr sz="1600">
                  <a:latin typeface="Times New Roman" panose="02020603050405020304" pitchFamily="18" charset="0"/>
                  <a:ea typeface="宋体" panose="02010600030101010101" pitchFamily="2" charset="-122"/>
                  <a:sym typeface="-소망M"/>
                </a:rPr>
                <a:t>108609.</a:t>
              </a:r>
              <a:endParaRPr sz="1600">
                <a:latin typeface="Times New Roman" panose="02020603050405020304" pitchFamily="18" charset="0"/>
                <a:ea typeface="宋体" panose="02010600030101010101" pitchFamily="2" charset="-122"/>
                <a:sym typeface="-소망M"/>
              </a:endParaRPr>
            </a:p>
            <a:p>
              <a:r>
                <a:rPr lang="en-US" sz="1600">
                  <a:latin typeface="Times New Roman" panose="02020603050405020304" pitchFamily="18" charset="0"/>
                  <a:ea typeface="宋体" panose="02010600030101010101" pitchFamily="2" charset="-122"/>
                  <a:sym typeface="-소망M"/>
                </a:rPr>
                <a:t>[28] </a:t>
              </a:r>
              <a:r>
                <a:rPr altLang="zh-CN" sz="1600">
                  <a:latin typeface="Times New Roman" panose="02020603050405020304" pitchFamily="18" charset="0"/>
                  <a:sym typeface="-소망M"/>
                </a:rPr>
                <a:t>Guo, Y., Li, Q., Gui, W.</a:t>
              </a:r>
              <a:r>
                <a:rPr lang="en-US" sz="1600">
                  <a:latin typeface="Times New Roman" panose="02020603050405020304" pitchFamily="18" charset="0"/>
                  <a:sym typeface="-소망M"/>
                </a:rPr>
                <a:t>,</a:t>
              </a:r>
              <a:r>
                <a:rPr altLang="zh-CN" sz="1600">
                  <a:latin typeface="Times New Roman" panose="02020603050405020304" pitchFamily="18" charset="0"/>
                  <a:sym typeface="-소망M"/>
                </a:rPr>
                <a:t> 2020. Optimal state estimation of Boolean control networks with stochastic disturbances</a:t>
              </a:r>
              <a:r>
                <a:rPr lang="en-US" sz="1600">
                  <a:latin typeface="Times New Roman" panose="02020603050405020304" pitchFamily="18" charset="0"/>
                  <a:sym typeface="-소망M"/>
                </a:rPr>
                <a:t>,</a:t>
              </a:r>
              <a:r>
                <a:rPr altLang="zh-CN" sz="1600">
                  <a:latin typeface="Times New Roman" panose="02020603050405020304" pitchFamily="18" charset="0"/>
                  <a:sym typeface="-소망M"/>
                </a:rPr>
                <a:t> </a:t>
              </a:r>
              <a:r>
                <a:rPr altLang="zh-CN" sz="1600" i="1">
                  <a:latin typeface="Times New Roman" panose="02020603050405020304" pitchFamily="18" charset="0"/>
                  <a:sym typeface="-소망M"/>
                </a:rPr>
                <a:t>IEEE Transactions on Cybernetics</a:t>
              </a:r>
              <a:r>
                <a:rPr altLang="zh-CN" sz="1600">
                  <a:latin typeface="Times New Roman" panose="02020603050405020304" pitchFamily="18" charset="0"/>
                  <a:sym typeface="-소망M"/>
                </a:rPr>
                <a:t>, 50(3)</a:t>
              </a:r>
              <a:r>
                <a:rPr lang="en-US" sz="1600">
                  <a:latin typeface="Times New Roman" panose="02020603050405020304" pitchFamily="18" charset="0"/>
                  <a:sym typeface="-소망M"/>
                </a:rPr>
                <a:t>:</a:t>
              </a:r>
              <a:r>
                <a:rPr altLang="zh-CN" sz="1600">
                  <a:latin typeface="Times New Roman" panose="02020603050405020304" pitchFamily="18" charset="0"/>
                  <a:sym typeface="-소망M"/>
                </a:rPr>
                <a:t> 1355-1359.</a:t>
              </a:r>
              <a:endParaRPr altLang="zh-CN" sz="1600">
                <a:latin typeface="Times New Roman" panose="02020603050405020304" pitchFamily="18" charset="0"/>
                <a:sym typeface="-소망M"/>
              </a:endParaRPr>
            </a:p>
            <a:p>
              <a:r>
                <a:rPr lang="en-US" sz="1600">
                  <a:latin typeface="Times New Roman" panose="02020603050405020304" pitchFamily="18" charset="0"/>
                  <a:ea typeface="宋体" panose="02010600030101010101" pitchFamily="2" charset="-122"/>
                  <a:sym typeface="-소망M"/>
                </a:rPr>
                <a:t>[29] </a:t>
              </a:r>
              <a:r>
                <a:rPr sz="1600">
                  <a:latin typeface="Times New Roman" panose="02020603050405020304" pitchFamily="18" charset="0"/>
                  <a:ea typeface="宋体" panose="02010600030101010101" pitchFamily="2" charset="-122"/>
                  <a:sym typeface="-소망M"/>
                </a:rPr>
                <a:t>Chen, H., Wang, Z., Liang, J., Li, M.</a:t>
              </a:r>
              <a:r>
                <a:rPr lang="en-US" sz="1600">
                  <a:latin typeface="Times New Roman" panose="02020603050405020304" pitchFamily="18" charset="0"/>
                  <a:ea typeface="宋体" panose="02010600030101010101" pitchFamily="2" charset="-122"/>
                  <a:sym typeface="-소망M"/>
                </a:rPr>
                <a:t>,</a:t>
              </a:r>
              <a:r>
                <a:rPr sz="1600">
                  <a:latin typeface="Times New Roman" panose="02020603050405020304" pitchFamily="18" charset="0"/>
                  <a:ea typeface="宋体" panose="02010600030101010101" pitchFamily="2" charset="-122"/>
                  <a:sym typeface="-소망M"/>
                </a:rPr>
                <a:t> 202</a:t>
              </a:r>
              <a:r>
                <a:rPr lang="en-US" sz="1600">
                  <a:latin typeface="Times New Roman" panose="02020603050405020304" pitchFamily="18" charset="0"/>
                  <a:ea typeface="宋体" panose="02010600030101010101" pitchFamily="2" charset="-122"/>
                  <a:sym typeface="-소망M"/>
                </a:rPr>
                <a:t>0</a:t>
              </a:r>
              <a:r>
                <a:rPr sz="1600">
                  <a:latin typeface="Times New Roman" panose="02020603050405020304" pitchFamily="18" charset="0"/>
                  <a:ea typeface="宋体" panose="02010600030101010101" pitchFamily="2" charset="-122"/>
                  <a:sym typeface="-소망M"/>
                </a:rPr>
                <a:t>. State estimation for stochastic time-varying Boolean networks</a:t>
              </a:r>
              <a:r>
                <a:rPr lang="en-US" sz="1600">
                  <a:latin typeface="Times New Roman" panose="02020603050405020304" pitchFamily="18" charset="0"/>
                  <a:ea typeface="宋体" panose="02010600030101010101" pitchFamily="2" charset="-122"/>
                  <a:sym typeface="-소망M"/>
                </a:rPr>
                <a:t>,</a:t>
              </a:r>
              <a:r>
                <a:rPr sz="1600">
                  <a:latin typeface="Times New Roman" panose="02020603050405020304" pitchFamily="18" charset="0"/>
                  <a:ea typeface="宋体" panose="02010600030101010101" pitchFamily="2" charset="-122"/>
                  <a:sym typeface="-소망M"/>
                </a:rPr>
                <a:t> </a:t>
              </a:r>
              <a:r>
                <a:rPr sz="1600" i="1">
                  <a:latin typeface="Times New Roman" panose="02020603050405020304" pitchFamily="18" charset="0"/>
                  <a:ea typeface="宋体" panose="02010600030101010101" pitchFamily="2" charset="-122"/>
                  <a:sym typeface="-소망M"/>
                </a:rPr>
                <a:t>IEEE Transactions on Automatic Control</a:t>
              </a:r>
              <a:r>
                <a:rPr sz="1600">
                  <a:latin typeface="Times New Roman" panose="02020603050405020304" pitchFamily="18" charset="0"/>
                  <a:ea typeface="宋体" panose="02010600030101010101" pitchFamily="2" charset="-122"/>
                  <a:sym typeface="-소망M"/>
                </a:rPr>
                <a:t>, </a:t>
              </a:r>
              <a:r>
                <a:rPr lang="en-US" sz="1600">
                  <a:latin typeface="Times New Roman" panose="02020603050405020304" pitchFamily="18" charset="0"/>
                  <a:ea typeface="宋体" panose="02010600030101010101" pitchFamily="2" charset="-122"/>
                  <a:sym typeface="-소망M"/>
                </a:rPr>
                <a:t>65(12): 5480-5487</a:t>
              </a:r>
              <a:r>
                <a:rPr sz="1600">
                  <a:latin typeface="Times New Roman" panose="02020603050405020304" pitchFamily="18" charset="0"/>
                  <a:ea typeface="宋体" panose="02010600030101010101" pitchFamily="2" charset="-122"/>
                  <a:sym typeface="-소망M"/>
                </a:rPr>
                <a:t>.</a:t>
              </a:r>
              <a:endParaRPr sz="1600">
                <a:latin typeface="Times New Roman" panose="02020603050405020304" pitchFamily="18" charset="0"/>
                <a:ea typeface="宋体" panose="02010600030101010101" pitchFamily="2" charset="-122"/>
                <a:sym typeface="-소망M"/>
              </a:endParaRPr>
            </a:p>
            <a:p>
              <a:r>
                <a:rPr lang="en-US" sz="1600">
                  <a:latin typeface="Times New Roman" panose="02020603050405020304" pitchFamily="18" charset="0"/>
                  <a:ea typeface="宋体" panose="02010600030101010101" pitchFamily="2" charset="-122"/>
                  <a:sym typeface="-소망M"/>
                </a:rPr>
                <a:t>[30] Li, Y., </a:t>
              </a:r>
              <a:r>
                <a:rPr lang="zh-CN" altLang="zh-CN" sz="1600" b="1">
                  <a:solidFill>
                    <a:srgbClr val="0000FF"/>
                  </a:solidFill>
                  <a:latin typeface="Times New Roman" panose="02020603050405020304" pitchFamily="18" charset="0"/>
                  <a:ea typeface="宋体" panose="02010600030101010101" pitchFamily="2" charset="-122"/>
                  <a:sym typeface="-소망M"/>
                </a:rPr>
                <a:t>Li, H.</a:t>
              </a:r>
              <a:r>
                <a:rPr lang="en-US" sz="1600">
                  <a:latin typeface="Times New Roman" panose="02020603050405020304" pitchFamily="18" charset="0"/>
                  <a:ea typeface="宋体" panose="02010600030101010101" pitchFamily="2" charset="-122"/>
                  <a:sym typeface="-소망M"/>
                </a:rPr>
                <a:t>, Zhao, G., 2020. Optimal state estimation for finite-field networks with stochastic disturbances, </a:t>
              </a:r>
              <a:r>
                <a:rPr lang="en-US" sz="1600" i="1">
                  <a:latin typeface="Times New Roman" panose="02020603050405020304" pitchFamily="18" charset="0"/>
                  <a:ea typeface="宋体" panose="02010600030101010101" pitchFamily="2" charset="-122"/>
                  <a:sym typeface="-소망M"/>
                </a:rPr>
                <a:t>Neurocomputing</a:t>
              </a:r>
              <a:r>
                <a:rPr lang="en-US" sz="1600">
                  <a:latin typeface="Times New Roman" panose="02020603050405020304" pitchFamily="18" charset="0"/>
                  <a:ea typeface="宋体" panose="02010600030101010101" pitchFamily="2" charset="-122"/>
                  <a:sym typeface="-소망M"/>
                </a:rPr>
                <a:t>, 414: 238-244.</a:t>
              </a:r>
              <a:endParaRPr lang="en-US" sz="1600">
                <a:latin typeface="Times New Roman" panose="02020603050405020304" pitchFamily="18" charset="0"/>
                <a:ea typeface="宋体" panose="02010600030101010101" pitchFamily="2" charset="-122"/>
                <a:sym typeface="-소망M"/>
              </a:endParaRPr>
            </a:p>
            <a:p>
              <a:r>
                <a:rPr lang="en-US" sz="1600">
                  <a:latin typeface="Times New Roman" panose="02020603050405020304" pitchFamily="18" charset="0"/>
                  <a:ea typeface="宋体" panose="02010600030101010101" pitchFamily="2" charset="-122"/>
                  <a:sym typeface="-소망M"/>
                </a:rPr>
                <a:t>[31] </a:t>
              </a:r>
              <a:r>
                <a:rPr sz="1600">
                  <a:latin typeface="Times New Roman" panose="02020603050405020304" pitchFamily="18" charset="0"/>
                  <a:ea typeface="宋体" panose="02010600030101010101" pitchFamily="2" charset="-122"/>
                  <a:sym typeface="-소망M"/>
                </a:rPr>
                <a:t>Ding, X., </a:t>
              </a:r>
              <a:r>
                <a:rPr lang="zh-CN" altLang="zh-CN" sz="1600" b="1">
                  <a:solidFill>
                    <a:srgbClr val="0000FF"/>
                  </a:solidFill>
                  <a:latin typeface="Times New Roman" panose="02020603050405020304" pitchFamily="18" charset="0"/>
                  <a:ea typeface="宋体" panose="02010600030101010101" pitchFamily="2" charset="-122"/>
                  <a:sym typeface="-소망M"/>
                </a:rPr>
                <a:t>Li, H.</a:t>
              </a:r>
              <a:r>
                <a:rPr sz="1600">
                  <a:latin typeface="Times New Roman" panose="02020603050405020304" pitchFamily="18" charset="0"/>
                  <a:ea typeface="宋体" panose="02010600030101010101" pitchFamily="2" charset="-122"/>
                  <a:sym typeface="-소망M"/>
                </a:rPr>
                <a:t>, Lu, J., Wang, S., 2022. Optimal strategy estimation of random evolutionary Boolean games, </a:t>
              </a:r>
              <a:r>
                <a:rPr sz="1600" i="1">
                  <a:latin typeface="Times New Roman" panose="02020603050405020304" pitchFamily="18" charset="0"/>
                  <a:ea typeface="宋体" panose="02010600030101010101" pitchFamily="2" charset="-122"/>
                  <a:sym typeface="-소망M"/>
                </a:rPr>
                <a:t>IEEE Transactions on Cybernetics</a:t>
              </a:r>
              <a:r>
                <a:rPr sz="1600">
                  <a:latin typeface="Times New Roman" panose="02020603050405020304" pitchFamily="18" charset="0"/>
                  <a:ea typeface="宋体" panose="02010600030101010101" pitchFamily="2" charset="-122"/>
                  <a:sym typeface="-소망M"/>
                </a:rPr>
                <a:t>, 52(8): 7899-7905.</a:t>
              </a:r>
              <a:endParaRPr lang="en-US" sz="1600">
                <a:latin typeface="Times New Roman" panose="02020603050405020304" pitchFamily="18" charset="0"/>
                <a:ea typeface="宋体" panose="02010600030101010101" pitchFamily="2" charset="-122"/>
                <a:sym typeface="-소망M"/>
              </a:endParaRPr>
            </a:p>
          </p:txBody>
        </p:sp>
        <p:sp>
          <p:nvSpPr>
            <p:cNvPr id="72717" name="圆角矩形 26"/>
            <p:cNvSpPr/>
            <p:nvPr/>
          </p:nvSpPr>
          <p:spPr>
            <a:xfrm>
              <a:off x="1417" y="5158"/>
              <a:ext cx="11453" cy="2155"/>
            </a:xfrm>
            <a:prstGeom prst="roundRect">
              <a:avLst>
                <a:gd name="adj" fmla="val 16667"/>
              </a:avLst>
            </a:prstGeom>
            <a:noFill/>
            <a:ln w="9525">
              <a:noFill/>
            </a:ln>
          </p:spPr>
          <p:txBody>
            <a:bodyPr wrap="none" anchor="t" anchorCtr="0">
              <a:spAutoFit/>
            </a:bodyPr>
            <a:lstStyle/>
            <a:p>
              <a:endParaRPr lang="zh-CN" altLang="en-US" dirty="0">
                <a:solidFill>
                  <a:srgbClr val="000000"/>
                </a:solidFill>
                <a:latin typeface="Times New Roman" panose="02020603050405020304" pitchFamily="18" charset="0"/>
                <a:ea typeface="宋体" panose="02010600030101010101" pitchFamily="2" charset="-122"/>
              </a:endParaRPr>
            </a:p>
          </p:txBody>
        </p:sp>
        <p:sp>
          <p:nvSpPr>
            <p:cNvPr id="29" name="圆角矩形 28"/>
            <p:cNvSpPr/>
            <p:nvPr/>
          </p:nvSpPr>
          <p:spPr>
            <a:xfrm>
              <a:off x="1417" y="5878"/>
              <a:ext cx="11340" cy="9769"/>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no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
        <p:nvSpPr>
          <p:cNvPr id="72724"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Literature Review</a:t>
            </a:r>
            <a:endParaRPr lang="en-US" altLang="zh-CN" sz="2800" b="1" dirty="0">
              <a:solidFill>
                <a:schemeClr val="bg1"/>
              </a:solidFill>
              <a:latin typeface="Times New Roman" panose="02020603050405020304" pitchFamily="18" charset="0"/>
              <a:ea typeface="黑体" panose="02010609060101010101" pitchFamily="49"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grpSp>
        <p:nvGrpSpPr>
          <p:cNvPr id="72713" name="组合 32"/>
          <p:cNvGrpSpPr/>
          <p:nvPr/>
        </p:nvGrpSpPr>
        <p:grpSpPr>
          <a:xfrm>
            <a:off x="900113" y="4643755"/>
            <a:ext cx="7324725" cy="1080000"/>
            <a:chOff x="1417" y="6194"/>
            <a:chExt cx="11535" cy="2155"/>
          </a:xfrm>
        </p:grpSpPr>
        <p:sp>
          <p:nvSpPr>
            <p:cNvPr id="72716" name="文本框 11"/>
            <p:cNvSpPr txBox="1"/>
            <p:nvPr/>
          </p:nvSpPr>
          <p:spPr>
            <a:xfrm>
              <a:off x="1554" y="6458"/>
              <a:ext cx="11398" cy="1656"/>
            </a:xfrm>
            <a:prstGeom prst="rect">
              <a:avLst/>
            </a:prstGeom>
            <a:noFill/>
            <a:ln w="9525">
              <a:noFill/>
            </a:ln>
          </p:spPr>
          <p:txBody>
            <a:bodyPr wrap="square" anchor="t" anchorCtr="0">
              <a:spAutoFit/>
            </a:bodyPr>
            <a:lstStyle/>
            <a:p>
              <a:r>
                <a:rPr lang="en-US" altLang="zh-CN" sz="1600">
                  <a:latin typeface="Times New Roman" panose="02020603050405020304" pitchFamily="18" charset="0"/>
                  <a:ea typeface="宋体" panose="02010600030101010101" pitchFamily="2" charset="-122"/>
                  <a:sym typeface="-소망M"/>
                </a:rPr>
                <a:t>[32] </a:t>
              </a:r>
              <a:r>
                <a:rPr altLang="zh-CN" sz="1600">
                  <a:latin typeface="Times New Roman" panose="02020603050405020304" pitchFamily="18" charset="0"/>
                  <a:ea typeface="宋体" panose="02010600030101010101" pitchFamily="2" charset="-122"/>
                  <a:sym typeface="-소망M"/>
                </a:rPr>
                <a:t> Azuma</a:t>
              </a:r>
              <a:r>
                <a:rPr lang="en-US" sz="1600">
                  <a:latin typeface="Times New Roman" panose="02020603050405020304" pitchFamily="18" charset="0"/>
                  <a:ea typeface="宋体" panose="02010600030101010101" pitchFamily="2" charset="-122"/>
                  <a:sym typeface="-소망M"/>
                </a:rPr>
                <a:t>,</a:t>
              </a:r>
              <a:r>
                <a:rPr altLang="zh-CN" sz="1600">
                  <a:latin typeface="Times New Roman" panose="02020603050405020304" pitchFamily="18" charset="0"/>
                  <a:ea typeface="宋体" panose="02010600030101010101" pitchFamily="2" charset="-122"/>
                  <a:sym typeface="-소망M"/>
                </a:rPr>
                <a:t> S</a:t>
              </a:r>
              <a:r>
                <a:rPr lang="en-US" sz="1600">
                  <a:latin typeface="Times New Roman" panose="02020603050405020304" pitchFamily="18" charset="0"/>
                  <a:ea typeface="宋体" panose="02010600030101010101" pitchFamily="2" charset="-122"/>
                  <a:sym typeface="-소망M"/>
                </a:rPr>
                <a:t>.</a:t>
              </a:r>
              <a:r>
                <a:rPr altLang="zh-CN" sz="1600">
                  <a:latin typeface="Times New Roman" panose="02020603050405020304" pitchFamily="18" charset="0"/>
                  <a:ea typeface="宋体" panose="02010600030101010101" pitchFamily="2" charset="-122"/>
                  <a:sym typeface="-소망M"/>
                </a:rPr>
                <a:t>, Yoshida</a:t>
              </a:r>
              <a:r>
                <a:rPr lang="en-US" sz="1600">
                  <a:latin typeface="Times New Roman" panose="02020603050405020304" pitchFamily="18" charset="0"/>
                  <a:ea typeface="宋体" panose="02010600030101010101" pitchFamily="2" charset="-122"/>
                  <a:sym typeface="-소망M"/>
                </a:rPr>
                <a:t>,</a:t>
              </a:r>
              <a:r>
                <a:rPr altLang="zh-CN" sz="1600">
                  <a:latin typeface="Times New Roman" panose="02020603050405020304" pitchFamily="18" charset="0"/>
                  <a:ea typeface="宋体" panose="02010600030101010101" pitchFamily="2" charset="-122"/>
                  <a:sym typeface="-소망M"/>
                </a:rPr>
                <a:t> T</a:t>
              </a:r>
              <a:r>
                <a:rPr lang="en-US" sz="1600">
                  <a:latin typeface="Times New Roman" panose="02020603050405020304" pitchFamily="18" charset="0"/>
                  <a:ea typeface="宋体" panose="02010600030101010101" pitchFamily="2" charset="-122"/>
                  <a:sym typeface="-소망M"/>
                </a:rPr>
                <a:t>.</a:t>
              </a:r>
              <a:r>
                <a:rPr altLang="zh-CN" sz="1600">
                  <a:latin typeface="Times New Roman" panose="02020603050405020304" pitchFamily="18" charset="0"/>
                  <a:ea typeface="宋体" panose="02010600030101010101" pitchFamily="2" charset="-122"/>
                  <a:sym typeface="-소망M"/>
                </a:rPr>
                <a:t>, Sugie</a:t>
              </a:r>
              <a:r>
                <a:rPr lang="en-US" sz="1600">
                  <a:latin typeface="Times New Roman" panose="02020603050405020304" pitchFamily="18" charset="0"/>
                  <a:ea typeface="宋体" panose="02010600030101010101" pitchFamily="2" charset="-122"/>
                  <a:sym typeface="-소망M"/>
                </a:rPr>
                <a:t>,</a:t>
              </a:r>
              <a:r>
                <a:rPr altLang="zh-CN" sz="1600">
                  <a:latin typeface="Times New Roman" panose="02020603050405020304" pitchFamily="18" charset="0"/>
                  <a:ea typeface="宋体" panose="02010600030101010101" pitchFamily="2" charset="-122"/>
                  <a:sym typeface="-소망M"/>
                </a:rPr>
                <a:t> T.</a:t>
              </a:r>
              <a:r>
                <a:rPr lang="en-US" sz="1600">
                  <a:latin typeface="Times New Roman" panose="02020603050405020304" pitchFamily="18" charset="0"/>
                  <a:ea typeface="宋体" panose="02010600030101010101" pitchFamily="2" charset="-122"/>
                  <a:sym typeface="-소망M"/>
                </a:rPr>
                <a:t>, 2017.</a:t>
              </a:r>
              <a:r>
                <a:rPr altLang="zh-CN" sz="1600">
                  <a:latin typeface="Times New Roman" panose="02020603050405020304" pitchFamily="18" charset="0"/>
                  <a:ea typeface="宋体" panose="02010600030101010101" pitchFamily="2" charset="-122"/>
                  <a:sym typeface="-소망M"/>
                </a:rPr>
                <a:t> Structural monostability of activation-inhibition Boolean networks</a:t>
              </a:r>
              <a:r>
                <a:rPr lang="en-US" sz="1600">
                  <a:latin typeface="Times New Roman" panose="02020603050405020304" pitchFamily="18" charset="0"/>
                  <a:ea typeface="宋体" panose="02010600030101010101" pitchFamily="2" charset="-122"/>
                  <a:sym typeface="-소망M"/>
                </a:rPr>
                <a:t>,</a:t>
              </a:r>
              <a:r>
                <a:rPr altLang="zh-CN" sz="1600">
                  <a:latin typeface="Times New Roman" panose="02020603050405020304" pitchFamily="18" charset="0"/>
                  <a:ea typeface="宋体" panose="02010600030101010101" pitchFamily="2" charset="-122"/>
                  <a:sym typeface="-소망M"/>
                </a:rPr>
                <a:t> </a:t>
              </a:r>
              <a:r>
                <a:rPr altLang="zh-CN" sz="1600" i="1">
                  <a:latin typeface="Times New Roman" panose="02020603050405020304" pitchFamily="18" charset="0"/>
                  <a:ea typeface="宋体" panose="02010600030101010101" pitchFamily="2" charset="-122"/>
                  <a:sym typeface="-소망M"/>
                </a:rPr>
                <a:t>IEEE</a:t>
              </a:r>
              <a:r>
                <a:rPr lang="en-US" sz="1600" i="1">
                  <a:latin typeface="Times New Roman" panose="02020603050405020304" pitchFamily="18" charset="0"/>
                  <a:ea typeface="宋体" panose="02010600030101010101" pitchFamily="2" charset="-122"/>
                  <a:sym typeface="-소망M"/>
                </a:rPr>
                <a:t> </a:t>
              </a:r>
              <a:r>
                <a:rPr altLang="zh-CN" sz="1600" i="1">
                  <a:latin typeface="Times New Roman" panose="02020603050405020304" pitchFamily="18" charset="0"/>
                  <a:ea typeface="宋体" panose="02010600030101010101" pitchFamily="2" charset="-122"/>
                  <a:sym typeface="-소망M"/>
                </a:rPr>
                <a:t>Trans</a:t>
              </a:r>
              <a:r>
                <a:rPr lang="en-US" sz="1600" i="1">
                  <a:latin typeface="Times New Roman" panose="02020603050405020304" pitchFamily="18" charset="0"/>
                  <a:ea typeface="宋体" panose="02010600030101010101" pitchFamily="2" charset="-122"/>
                  <a:sym typeface="-소망M"/>
                </a:rPr>
                <a:t>actions on</a:t>
              </a:r>
              <a:r>
                <a:rPr altLang="zh-CN" sz="1600" i="1">
                  <a:latin typeface="Times New Roman" panose="02020603050405020304" pitchFamily="18" charset="0"/>
                  <a:ea typeface="宋体" panose="02010600030101010101" pitchFamily="2" charset="-122"/>
                  <a:sym typeface="-소망M"/>
                </a:rPr>
                <a:t> Control </a:t>
              </a:r>
              <a:r>
                <a:rPr lang="en-US" sz="1600" i="1">
                  <a:latin typeface="Times New Roman" panose="02020603050405020304" pitchFamily="18" charset="0"/>
                  <a:ea typeface="宋体" panose="02010600030101010101" pitchFamily="2" charset="-122"/>
                  <a:sym typeface="-소망M"/>
                </a:rPr>
                <a:t>of </a:t>
              </a:r>
              <a:r>
                <a:rPr altLang="zh-CN" sz="1600" i="1">
                  <a:latin typeface="Times New Roman" panose="02020603050405020304" pitchFamily="18" charset="0"/>
                  <a:ea typeface="宋体" panose="02010600030101010101" pitchFamily="2" charset="-122"/>
                  <a:sym typeface="-소망M"/>
                </a:rPr>
                <a:t>Netw</a:t>
              </a:r>
              <a:r>
                <a:rPr lang="en-US" sz="1600" i="1">
                  <a:latin typeface="Times New Roman" panose="02020603050405020304" pitchFamily="18" charset="0"/>
                  <a:ea typeface="宋体" panose="02010600030101010101" pitchFamily="2" charset="-122"/>
                  <a:sym typeface="-소망M"/>
                </a:rPr>
                <a:t>ork</a:t>
              </a:r>
              <a:r>
                <a:rPr altLang="zh-CN" sz="1600" i="1">
                  <a:latin typeface="Times New Roman" panose="02020603050405020304" pitchFamily="18" charset="0"/>
                  <a:ea typeface="宋体" panose="02010600030101010101" pitchFamily="2" charset="-122"/>
                  <a:sym typeface="-소망M"/>
                </a:rPr>
                <a:t> Syst</a:t>
              </a:r>
              <a:r>
                <a:rPr lang="en-US" sz="1600" i="1">
                  <a:latin typeface="Times New Roman" panose="02020603050405020304" pitchFamily="18" charset="0"/>
                  <a:ea typeface="宋体" panose="02010600030101010101" pitchFamily="2" charset="-122"/>
                  <a:sym typeface="-소망M"/>
                </a:rPr>
                <a:t>ems</a:t>
              </a:r>
              <a:r>
                <a:rPr altLang="zh-CN" sz="1600">
                  <a:latin typeface="Times New Roman" panose="02020603050405020304" pitchFamily="18" charset="0"/>
                  <a:ea typeface="宋体" panose="02010600030101010101" pitchFamily="2" charset="-122"/>
                  <a:sym typeface="-소망M"/>
                </a:rPr>
                <a:t>, 4: 179–190</a:t>
              </a:r>
              <a:r>
                <a:rPr lang="en-US" sz="1600">
                  <a:latin typeface="Times New Roman" panose="02020603050405020304" pitchFamily="18" charset="0"/>
                  <a:ea typeface="宋体" panose="02010600030101010101" pitchFamily="2" charset="-122"/>
                  <a:sym typeface="-소망M"/>
                </a:rPr>
                <a:t>.</a:t>
              </a:r>
              <a:endParaRPr lang="en-US" sz="1600">
                <a:latin typeface="Times New Roman" panose="02020603050405020304" pitchFamily="18" charset="0"/>
                <a:ea typeface="宋体" panose="02010600030101010101" pitchFamily="2" charset="-122"/>
                <a:sym typeface="-소망M"/>
              </a:endParaRPr>
            </a:p>
          </p:txBody>
        </p:sp>
        <p:sp>
          <p:nvSpPr>
            <p:cNvPr id="72717" name="圆角矩形 26"/>
            <p:cNvSpPr/>
            <p:nvPr/>
          </p:nvSpPr>
          <p:spPr>
            <a:xfrm>
              <a:off x="1417" y="6194"/>
              <a:ext cx="11453" cy="2155"/>
            </a:xfrm>
            <a:prstGeom prst="roundRect">
              <a:avLst>
                <a:gd name="adj" fmla="val 16667"/>
              </a:avLst>
            </a:prstGeom>
            <a:noFill/>
            <a:ln w="9525">
              <a:noFill/>
            </a:ln>
          </p:spPr>
          <p:txBody>
            <a:bodyPr wrap="none" anchor="t" anchorCtr="0">
              <a:spAutoFit/>
            </a:bodyPr>
            <a:lstStyle/>
            <a:p>
              <a:endParaRPr lang="zh-CN" altLang="en-US" dirty="0">
                <a:solidFill>
                  <a:srgbClr val="000000"/>
                </a:solidFill>
                <a:latin typeface="Times New Roman" panose="02020603050405020304" pitchFamily="18" charset="0"/>
                <a:ea typeface="宋体" panose="02010600030101010101" pitchFamily="2" charset="-122"/>
              </a:endParaRPr>
            </a:p>
          </p:txBody>
        </p:sp>
        <p:sp>
          <p:nvSpPr>
            <p:cNvPr id="29" name="圆角矩形 28"/>
            <p:cNvSpPr/>
            <p:nvPr/>
          </p:nvSpPr>
          <p:spPr>
            <a:xfrm>
              <a:off x="1417" y="6307"/>
              <a:ext cx="11340" cy="2041"/>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
        <p:nvSpPr>
          <p:cNvPr id="72724"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Literature Review</a:t>
            </a:r>
            <a:endParaRPr lang="en-US" altLang="zh-CN" sz="2800" b="1" dirty="0">
              <a:solidFill>
                <a:schemeClr val="bg1"/>
              </a:solidFill>
              <a:latin typeface="Times New Roman" panose="02020603050405020304" pitchFamily="18" charset="0"/>
              <a:ea typeface="黑体" panose="02010609060101010101" pitchFamily="49" charset="-122"/>
            </a:endParaRPr>
          </a:p>
        </p:txBody>
      </p:sp>
      <p:pic>
        <p:nvPicPr>
          <p:cNvPr id="18" name="图片 17"/>
          <p:cNvPicPr>
            <a:picLocks noChangeAspect="1"/>
          </p:cNvPicPr>
          <p:nvPr>
            <p:custDataLst>
              <p:tags r:id="rId1"/>
            </p:custDataLst>
          </p:nvPr>
        </p:nvPicPr>
        <p:blipFill>
          <a:blip r:embed="rId2"/>
          <a:stretch>
            <a:fillRect/>
          </a:stretch>
        </p:blipFill>
        <p:spPr>
          <a:xfrm>
            <a:off x="2670810" y="1755775"/>
            <a:ext cx="3438525" cy="249936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内容占位符 1"/>
          <p:cNvSpPr>
            <a:spLocks noGrp="1"/>
          </p:cNvSpPr>
          <p:nvPr>
            <p:ph idx="4294967295"/>
          </p:nvPr>
        </p:nvSpPr>
        <p:spPr>
          <a:xfrm>
            <a:off x="468313" y="1241425"/>
            <a:ext cx="8229600" cy="4530725"/>
          </a:xfrm>
          <a:prstGeom prst="rect">
            <a:avLst/>
          </a:prstGeom>
          <a:noFill/>
          <a:ln w="9525">
            <a:noFill/>
          </a:ln>
        </p:spPr>
        <p:txBody>
          <a:bodyPr anchor="t" anchorCtr="0"/>
          <a:lstStyle/>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1. Background</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2. Literature Review</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3. </a:t>
            </a:r>
            <a:r>
              <a:rPr lang="en-US" altLang="zh-CN" sz="2800" dirty="0">
                <a:solidFill>
                  <a:schemeClr val="tx1"/>
                </a:solidFill>
                <a:latin typeface="Times New Roman" panose="02020603050405020304" pitchFamily="18" charset="0"/>
                <a:ea typeface="黑体" panose="02010609060101010101" pitchFamily="49" charset="-122"/>
                <a:sym typeface="-소망M"/>
              </a:rPr>
              <a:t>Function Perturbation</a:t>
            </a:r>
            <a:endParaRPr lang="zh-CN" altLang="en-US"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4. Edge Perturbation</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5. Illustrative Examples</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6. Conclusion</a:t>
            </a:r>
            <a:endParaRPr lang="en-US" altLang="zh-CN" sz="2800" dirty="0">
              <a:solidFill>
                <a:schemeClr val="tx1"/>
              </a:solidFill>
              <a:latin typeface="Times New Roman" panose="02020603050405020304" pitchFamily="18" charset="0"/>
              <a:ea typeface="黑体" panose="02010609060101010101" pitchFamily="49"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grpSp>
        <p:nvGrpSpPr>
          <p:cNvPr id="72713" name="组合 32"/>
          <p:cNvGrpSpPr/>
          <p:nvPr/>
        </p:nvGrpSpPr>
        <p:grpSpPr>
          <a:xfrm>
            <a:off x="900113" y="5002530"/>
            <a:ext cx="7324725" cy="1044000"/>
            <a:chOff x="1417" y="6194"/>
            <a:chExt cx="11535" cy="2412"/>
          </a:xfrm>
        </p:grpSpPr>
        <p:sp>
          <p:nvSpPr>
            <p:cNvPr id="72716" name="文本框 11"/>
            <p:cNvSpPr txBox="1"/>
            <p:nvPr/>
          </p:nvSpPr>
          <p:spPr>
            <a:xfrm>
              <a:off x="1554" y="6458"/>
              <a:ext cx="11398" cy="1917"/>
            </a:xfrm>
            <a:prstGeom prst="rect">
              <a:avLst/>
            </a:prstGeom>
            <a:noFill/>
            <a:ln w="9525">
              <a:noFill/>
            </a:ln>
          </p:spPr>
          <p:txBody>
            <a:bodyPr wrap="square" anchor="t" anchorCtr="0">
              <a:spAutoFit/>
            </a:bodyPr>
            <a:lstStyle/>
            <a:p>
              <a:r>
                <a:rPr lang="en-US" altLang="zh-CN" sz="1600">
                  <a:latin typeface="Times New Roman" panose="02020603050405020304" pitchFamily="18" charset="0"/>
                  <a:ea typeface="宋体" panose="02010600030101010101" pitchFamily="2" charset="-122"/>
                  <a:sym typeface="-소망M"/>
                </a:rPr>
                <a:t>[33] </a:t>
              </a:r>
              <a:r>
                <a:rPr altLang="zh-CN" sz="1600">
                  <a:latin typeface="Times New Roman" panose="02020603050405020304" pitchFamily="18" charset="0"/>
                  <a:ea typeface="宋体" panose="02010600030101010101" pitchFamily="2" charset="-122"/>
                  <a:sym typeface="-소망M"/>
                </a:rPr>
                <a:t> </a:t>
              </a:r>
              <a:r>
                <a:rPr sz="1600">
                  <a:latin typeface="Times New Roman" panose="02020603050405020304" pitchFamily="18" charset="0"/>
                  <a:ea typeface="宋体" panose="02010600030101010101" pitchFamily="2" charset="-122"/>
                  <a:sym typeface="-소망M"/>
                </a:rPr>
                <a:t>Zhao, G., Liang, S., </a:t>
              </a:r>
              <a:r>
                <a:rPr lang="zh-CN" altLang="zh-CN" sz="1600" b="1">
                  <a:solidFill>
                    <a:srgbClr val="0000FF"/>
                  </a:solidFill>
                  <a:latin typeface="Times New Roman" panose="02020603050405020304" pitchFamily="18" charset="0"/>
                  <a:ea typeface="宋体" panose="02010600030101010101" pitchFamily="2" charset="-122"/>
                  <a:sym typeface="-소망M"/>
                </a:rPr>
                <a:t>Li, H.</a:t>
              </a:r>
              <a:r>
                <a:rPr sz="1600">
                  <a:latin typeface="Times New Roman" panose="02020603050405020304" pitchFamily="18" charset="0"/>
                  <a:ea typeface="宋体" panose="02010600030101010101" pitchFamily="2" charset="-122"/>
                  <a:sym typeface="-소망M"/>
                </a:rPr>
                <a:t>, 2020. Stability analysis of activation-inhibition Boolean networks with stochastic function structures, </a:t>
              </a:r>
              <a:r>
                <a:rPr sz="1600" i="1">
                  <a:latin typeface="Times New Roman" panose="02020603050405020304" pitchFamily="18" charset="0"/>
                  <a:ea typeface="宋体" panose="02010600030101010101" pitchFamily="2" charset="-122"/>
                  <a:sym typeface="-소망M"/>
                </a:rPr>
                <a:t>Mathematical Methods in the Applied Sciences</a:t>
              </a:r>
              <a:r>
                <a:rPr sz="1600">
                  <a:latin typeface="Times New Roman" panose="02020603050405020304" pitchFamily="18" charset="0"/>
                  <a:ea typeface="宋体" panose="02010600030101010101" pitchFamily="2" charset="-122"/>
                  <a:sym typeface="-소망M"/>
                </a:rPr>
                <a:t>, 43(15): 8694-8705.</a:t>
              </a:r>
              <a:endParaRPr lang="en-US" sz="1600">
                <a:latin typeface="Times New Roman" panose="02020603050405020304" pitchFamily="18" charset="0"/>
                <a:ea typeface="宋体" panose="02010600030101010101" pitchFamily="2" charset="-122"/>
                <a:sym typeface="-소망M"/>
              </a:endParaRPr>
            </a:p>
          </p:txBody>
        </p:sp>
        <p:sp>
          <p:nvSpPr>
            <p:cNvPr id="72717" name="圆角矩形 26"/>
            <p:cNvSpPr/>
            <p:nvPr/>
          </p:nvSpPr>
          <p:spPr>
            <a:xfrm>
              <a:off x="1417" y="6194"/>
              <a:ext cx="11453" cy="2155"/>
            </a:xfrm>
            <a:prstGeom prst="roundRect">
              <a:avLst>
                <a:gd name="adj" fmla="val 16667"/>
              </a:avLst>
            </a:prstGeom>
            <a:noFill/>
            <a:ln w="9525">
              <a:noFill/>
            </a:ln>
          </p:spPr>
          <p:txBody>
            <a:bodyPr wrap="none" anchor="t" anchorCtr="0">
              <a:spAutoFit/>
            </a:bodyPr>
            <a:lstStyle/>
            <a:p>
              <a:endParaRPr lang="zh-CN" altLang="en-US" dirty="0">
                <a:solidFill>
                  <a:srgbClr val="000000"/>
                </a:solidFill>
                <a:latin typeface="Times New Roman" panose="02020603050405020304" pitchFamily="18" charset="0"/>
                <a:ea typeface="宋体" panose="02010600030101010101" pitchFamily="2" charset="-122"/>
              </a:endParaRPr>
            </a:p>
          </p:txBody>
        </p:sp>
        <p:sp>
          <p:nvSpPr>
            <p:cNvPr id="29" name="圆角矩形 28"/>
            <p:cNvSpPr/>
            <p:nvPr/>
          </p:nvSpPr>
          <p:spPr>
            <a:xfrm>
              <a:off x="1417" y="6307"/>
              <a:ext cx="11340" cy="2299"/>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no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
        <p:nvSpPr>
          <p:cNvPr id="72724"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Literature Review</a:t>
            </a:r>
            <a:endParaRPr lang="en-US" altLang="zh-CN" sz="2800" b="1" dirty="0">
              <a:solidFill>
                <a:schemeClr val="bg1"/>
              </a:solidFill>
              <a:latin typeface="Times New Roman" panose="02020603050405020304" pitchFamily="18" charset="0"/>
              <a:ea typeface="黑体" panose="02010609060101010101" pitchFamily="49" charset="-122"/>
            </a:endParaRPr>
          </a:p>
        </p:txBody>
      </p:sp>
      <p:sp>
        <p:nvSpPr>
          <p:cNvPr id="21505" name="Rectangle 13"/>
          <p:cNvSpPr>
            <a:spLocks noGrp="1"/>
          </p:cNvSpPr>
          <p:nvPr>
            <p:custDataLst>
              <p:tags r:id="rId1"/>
            </p:custDataLst>
          </p:nvPr>
        </p:nvSpPr>
        <p:spPr>
          <a:xfrm>
            <a:off x="517525" y="1497013"/>
            <a:ext cx="8258175" cy="1204913"/>
          </a:xfrm>
          <a:prstGeom prst="rect">
            <a:avLst/>
          </a:prstGeom>
          <a:noFill/>
          <a:ln w="9525" cap="flat" cmpd="sng" algn="ctr">
            <a:noFill/>
            <a:prstDash val="solid"/>
          </a:ln>
        </p:spPr>
        <p:txBody>
          <a:bodyPr anchor="t"/>
          <a:lstStyle>
            <a:lvl1pPr marL="342900" indent="-342900" algn="l" rtl="0" fontAlgn="base" latinLnBrk="1">
              <a:spcBef>
                <a:spcPct val="20000"/>
              </a:spcBef>
              <a:spcAft>
                <a:spcPct val="0"/>
              </a:spcAft>
              <a:buChar char="•"/>
              <a:defRPr sz="2200">
                <a:solidFill>
                  <a:srgbClr val="0070C0"/>
                </a:solidFill>
                <a:latin typeface="+mn-lt"/>
                <a:ea typeface="+mn-ea"/>
                <a:cs typeface="-소망M"/>
              </a:defRPr>
            </a:lvl1pPr>
            <a:lvl2pPr marL="742950" indent="-285750" algn="l" rtl="0" fontAlgn="base" latinLnBrk="1">
              <a:spcBef>
                <a:spcPct val="20000"/>
              </a:spcBef>
              <a:spcAft>
                <a:spcPct val="0"/>
              </a:spcAft>
              <a:buChar char="•"/>
              <a:defRPr sz="2000">
                <a:solidFill>
                  <a:srgbClr val="0070C0"/>
                </a:solidFill>
                <a:latin typeface="+mn-lt"/>
                <a:ea typeface="+mn-ea"/>
                <a:cs typeface="-소망M"/>
              </a:defRPr>
            </a:lvl2pPr>
            <a:lvl3pPr marL="1143000" indent="-228600" algn="l" rtl="0" fontAlgn="base" latinLnBrk="1">
              <a:spcBef>
                <a:spcPct val="20000"/>
              </a:spcBef>
              <a:spcAft>
                <a:spcPct val="0"/>
              </a:spcAft>
              <a:buChar char="•"/>
              <a:defRPr sz="2400">
                <a:solidFill>
                  <a:srgbClr val="0070C0"/>
                </a:solidFill>
                <a:latin typeface="+mn-lt"/>
                <a:ea typeface="+mn-ea"/>
                <a:cs typeface="-소망M"/>
              </a:defRPr>
            </a:lvl3pPr>
            <a:lvl4pPr marL="1600200" indent="-228600" algn="l" rtl="0" fontAlgn="base" latinLnBrk="1">
              <a:spcBef>
                <a:spcPct val="20000"/>
              </a:spcBef>
              <a:spcAft>
                <a:spcPct val="0"/>
              </a:spcAft>
              <a:buChar char="•"/>
              <a:defRPr sz="1600">
                <a:solidFill>
                  <a:srgbClr val="0070C0"/>
                </a:solidFill>
                <a:latin typeface="+mn-lt"/>
                <a:ea typeface="+mn-ea"/>
                <a:cs typeface="-소망M"/>
              </a:defRPr>
            </a:lvl4pPr>
            <a:lvl5pPr marL="2057400" indent="-228600" algn="l" rtl="0" fontAlgn="base" latinLnBrk="1">
              <a:spcBef>
                <a:spcPct val="20000"/>
              </a:spcBef>
              <a:spcAft>
                <a:spcPct val="0"/>
              </a:spcAft>
              <a:buChar char="•"/>
              <a:defRPr sz="1400">
                <a:solidFill>
                  <a:srgbClr val="0070C0"/>
                </a:solidFill>
                <a:latin typeface="+mn-lt"/>
                <a:ea typeface="+mn-ea"/>
                <a:cs typeface="-소망M"/>
              </a:defRPr>
            </a:lvl5pPr>
            <a:lvl6pPr marL="2514600" indent="-228600" algn="l" rtl="0" eaLnBrk="1" fontAlgn="base" latinLnBrk="1" hangingPunct="1">
              <a:spcBef>
                <a:spcPct val="20000"/>
              </a:spcBef>
              <a:spcAft>
                <a:spcPct val="0"/>
              </a:spcAft>
              <a:buChar char="•"/>
              <a:defRPr kumimoji="1" sz="1400">
                <a:solidFill>
                  <a:schemeClr val="tx1"/>
                </a:solidFill>
                <a:latin typeface="+mn-lt"/>
                <a:ea typeface="+mn-ea"/>
              </a:defRPr>
            </a:lvl6pPr>
            <a:lvl7pPr marL="2971800" indent="-228600" algn="l" rtl="0" eaLnBrk="1" fontAlgn="base" latinLnBrk="1" hangingPunct="1">
              <a:spcBef>
                <a:spcPct val="20000"/>
              </a:spcBef>
              <a:spcAft>
                <a:spcPct val="0"/>
              </a:spcAft>
              <a:buChar char="•"/>
              <a:defRPr kumimoji="1" sz="1400">
                <a:solidFill>
                  <a:schemeClr val="tx1"/>
                </a:solidFill>
                <a:latin typeface="+mn-lt"/>
                <a:ea typeface="+mn-ea"/>
              </a:defRPr>
            </a:lvl7pPr>
            <a:lvl8pPr marL="3429000" indent="-228600" algn="l" rtl="0" eaLnBrk="1" fontAlgn="base" latinLnBrk="1" hangingPunct="1">
              <a:spcBef>
                <a:spcPct val="20000"/>
              </a:spcBef>
              <a:spcAft>
                <a:spcPct val="0"/>
              </a:spcAft>
              <a:buChar char="•"/>
              <a:defRPr kumimoji="1" sz="1400">
                <a:solidFill>
                  <a:schemeClr val="tx1"/>
                </a:solidFill>
                <a:latin typeface="+mn-lt"/>
                <a:ea typeface="+mn-ea"/>
              </a:defRPr>
            </a:lvl8pPr>
            <a:lvl9pPr marL="3886200" indent="-228600" algn="l" rtl="0" eaLnBrk="1" fontAlgn="base" latinLnBrk="1" hangingPunct="1">
              <a:spcBef>
                <a:spcPct val="20000"/>
              </a:spcBef>
              <a:spcAft>
                <a:spcPct val="0"/>
              </a:spcAft>
              <a:buChar char="•"/>
              <a:defRPr kumimoji="1" sz="1400">
                <a:solidFill>
                  <a:schemeClr val="tx1"/>
                </a:solidFill>
                <a:latin typeface="+mn-lt"/>
                <a:ea typeface="+mn-ea"/>
              </a:defRPr>
            </a:lvl9pPr>
          </a:lstStyle>
          <a:p>
            <a:pPr marL="342900" marR="0" indent="-34290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Char char="u"/>
            </a:pPr>
            <a:r>
              <a:rPr kumimoji="0" lang="en-US" altLang="zh-CN"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Structural stability and control of </a:t>
            </a:r>
            <a:r>
              <a:rPr kumimoji="0" lang="en-US"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LDSs</a:t>
            </a:r>
            <a:endParaRPr kumimoji="0" lang="en-US" altLang="zh-CN"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p:txBody>
      </p:sp>
      <p:sp>
        <p:nvSpPr>
          <p:cNvPr id="114692" name="文本框 7"/>
          <p:cNvSpPr txBox="1"/>
          <p:nvPr>
            <p:custDataLst>
              <p:tags r:id="rId2"/>
            </p:custDataLst>
          </p:nvPr>
        </p:nvSpPr>
        <p:spPr>
          <a:xfrm>
            <a:off x="7216140" y="2610168"/>
            <a:ext cx="752475" cy="398780"/>
          </a:xfrm>
          <a:prstGeom prst="rect">
            <a:avLst/>
          </a:prstGeom>
          <a:noFill/>
          <a:ln w="9525">
            <a:noFill/>
          </a:ln>
        </p:spPr>
        <p:txBody>
          <a:bodyPr wrap="square" anchor="t" anchorCtr="0">
            <a:spAutoFit/>
          </a:bodyPr>
          <a:p>
            <a:r>
              <a:rPr lang="en-US" altLang="zh-CN" sz="2000" dirty="0">
                <a:latin typeface="Times New Roman" panose="02020603050405020304" pitchFamily="18" charset="0"/>
                <a:ea typeface="宋体" panose="02010600030101010101" pitchFamily="2" charset="-122"/>
              </a:rPr>
              <a:t>(2.5)</a:t>
            </a:r>
            <a:endParaRPr lang="en-US" altLang="zh-CN" dirty="0">
              <a:latin typeface="Verdana" panose="020B0604030504040204" pitchFamily="34" charset="0"/>
              <a:ea typeface="宋体" panose="02010600030101010101" pitchFamily="2" charset="-122"/>
            </a:endParaRPr>
          </a:p>
        </p:txBody>
      </p:sp>
      <p:pic>
        <p:nvPicPr>
          <p:cNvPr id="2" name="图片 1"/>
          <p:cNvPicPr>
            <a:picLocks noChangeAspect="1"/>
          </p:cNvPicPr>
          <p:nvPr>
            <p:custDataLst>
              <p:tags r:id="rId3"/>
            </p:custDataLst>
          </p:nvPr>
        </p:nvPicPr>
        <p:blipFill>
          <a:blip r:embed="rId4"/>
          <a:stretch>
            <a:fillRect/>
          </a:stretch>
        </p:blipFill>
        <p:spPr>
          <a:xfrm>
            <a:off x="2051685" y="2054860"/>
            <a:ext cx="4777740" cy="1431925"/>
          </a:xfrm>
          <a:prstGeom prst="rect">
            <a:avLst/>
          </a:prstGeom>
        </p:spPr>
      </p:pic>
      <p:pic>
        <p:nvPicPr>
          <p:cNvPr id="3" name="图片 2"/>
          <p:cNvPicPr>
            <a:picLocks noChangeAspect="1"/>
          </p:cNvPicPr>
          <p:nvPr>
            <p:custDataLst>
              <p:tags r:id="rId5"/>
            </p:custDataLst>
          </p:nvPr>
        </p:nvPicPr>
        <p:blipFill>
          <a:blip r:embed="rId6"/>
          <a:stretch>
            <a:fillRect/>
          </a:stretch>
        </p:blipFill>
        <p:spPr>
          <a:xfrm>
            <a:off x="1548130" y="3636010"/>
            <a:ext cx="6227445" cy="95377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sp>
        <p:nvSpPr>
          <p:cNvPr id="72724"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Literature Review</a:t>
            </a:r>
            <a:endParaRPr lang="en-US" altLang="zh-CN" sz="2800" b="1" dirty="0">
              <a:solidFill>
                <a:schemeClr val="bg1"/>
              </a:solidFill>
              <a:latin typeface="Times New Roman" panose="02020603050405020304" pitchFamily="18" charset="0"/>
              <a:ea typeface="黑体" panose="02010609060101010101" pitchFamily="49" charset="-122"/>
            </a:endParaRPr>
          </a:p>
        </p:txBody>
      </p:sp>
      <p:sp>
        <p:nvSpPr>
          <p:cNvPr id="21505" name="Rectangle 13"/>
          <p:cNvSpPr>
            <a:spLocks noGrp="1"/>
          </p:cNvSpPr>
          <p:nvPr>
            <p:custDataLst>
              <p:tags r:id="rId1"/>
            </p:custDataLst>
          </p:nvPr>
        </p:nvSpPr>
        <p:spPr>
          <a:xfrm>
            <a:off x="517525" y="1497013"/>
            <a:ext cx="8258175" cy="1204913"/>
          </a:xfrm>
          <a:prstGeom prst="rect">
            <a:avLst/>
          </a:prstGeom>
          <a:noFill/>
          <a:ln w="9525" cap="flat" cmpd="sng" algn="ctr">
            <a:noFill/>
            <a:prstDash val="solid"/>
          </a:ln>
        </p:spPr>
        <p:txBody>
          <a:bodyPr anchor="t"/>
          <a:lstStyle>
            <a:lvl1pPr marL="342900" indent="-342900" algn="l" rtl="0" fontAlgn="base" latinLnBrk="1">
              <a:spcBef>
                <a:spcPct val="20000"/>
              </a:spcBef>
              <a:spcAft>
                <a:spcPct val="0"/>
              </a:spcAft>
              <a:buChar char="•"/>
              <a:defRPr sz="2200">
                <a:solidFill>
                  <a:srgbClr val="0070C0"/>
                </a:solidFill>
                <a:latin typeface="+mn-lt"/>
                <a:ea typeface="+mn-ea"/>
                <a:cs typeface="-소망M"/>
              </a:defRPr>
            </a:lvl1pPr>
            <a:lvl2pPr marL="742950" indent="-285750" algn="l" rtl="0" fontAlgn="base" latinLnBrk="1">
              <a:spcBef>
                <a:spcPct val="20000"/>
              </a:spcBef>
              <a:spcAft>
                <a:spcPct val="0"/>
              </a:spcAft>
              <a:buChar char="•"/>
              <a:defRPr sz="2000">
                <a:solidFill>
                  <a:srgbClr val="0070C0"/>
                </a:solidFill>
                <a:latin typeface="+mn-lt"/>
                <a:ea typeface="+mn-ea"/>
                <a:cs typeface="-소망M"/>
              </a:defRPr>
            </a:lvl2pPr>
            <a:lvl3pPr marL="1143000" indent="-228600" algn="l" rtl="0" fontAlgn="base" latinLnBrk="1">
              <a:spcBef>
                <a:spcPct val="20000"/>
              </a:spcBef>
              <a:spcAft>
                <a:spcPct val="0"/>
              </a:spcAft>
              <a:buChar char="•"/>
              <a:defRPr sz="2400">
                <a:solidFill>
                  <a:srgbClr val="0070C0"/>
                </a:solidFill>
                <a:latin typeface="+mn-lt"/>
                <a:ea typeface="+mn-ea"/>
                <a:cs typeface="-소망M"/>
              </a:defRPr>
            </a:lvl3pPr>
            <a:lvl4pPr marL="1600200" indent="-228600" algn="l" rtl="0" fontAlgn="base" latinLnBrk="1">
              <a:spcBef>
                <a:spcPct val="20000"/>
              </a:spcBef>
              <a:spcAft>
                <a:spcPct val="0"/>
              </a:spcAft>
              <a:buChar char="•"/>
              <a:defRPr sz="1600">
                <a:solidFill>
                  <a:srgbClr val="0070C0"/>
                </a:solidFill>
                <a:latin typeface="+mn-lt"/>
                <a:ea typeface="+mn-ea"/>
                <a:cs typeface="-소망M"/>
              </a:defRPr>
            </a:lvl4pPr>
            <a:lvl5pPr marL="2057400" indent="-228600" algn="l" rtl="0" fontAlgn="base" latinLnBrk="1">
              <a:spcBef>
                <a:spcPct val="20000"/>
              </a:spcBef>
              <a:spcAft>
                <a:spcPct val="0"/>
              </a:spcAft>
              <a:buChar char="•"/>
              <a:defRPr sz="1400">
                <a:solidFill>
                  <a:srgbClr val="0070C0"/>
                </a:solidFill>
                <a:latin typeface="+mn-lt"/>
                <a:ea typeface="+mn-ea"/>
                <a:cs typeface="-소망M"/>
              </a:defRPr>
            </a:lvl5pPr>
            <a:lvl6pPr marL="2514600" indent="-228600" algn="l" rtl="0" eaLnBrk="1" fontAlgn="base" latinLnBrk="1" hangingPunct="1">
              <a:spcBef>
                <a:spcPct val="20000"/>
              </a:spcBef>
              <a:spcAft>
                <a:spcPct val="0"/>
              </a:spcAft>
              <a:buChar char="•"/>
              <a:defRPr kumimoji="1" sz="1400">
                <a:solidFill>
                  <a:schemeClr val="tx1"/>
                </a:solidFill>
                <a:latin typeface="+mn-lt"/>
                <a:ea typeface="+mn-ea"/>
              </a:defRPr>
            </a:lvl6pPr>
            <a:lvl7pPr marL="2971800" indent="-228600" algn="l" rtl="0" eaLnBrk="1" fontAlgn="base" latinLnBrk="1" hangingPunct="1">
              <a:spcBef>
                <a:spcPct val="20000"/>
              </a:spcBef>
              <a:spcAft>
                <a:spcPct val="0"/>
              </a:spcAft>
              <a:buChar char="•"/>
              <a:defRPr kumimoji="1" sz="1400">
                <a:solidFill>
                  <a:schemeClr val="tx1"/>
                </a:solidFill>
                <a:latin typeface="+mn-lt"/>
                <a:ea typeface="+mn-ea"/>
              </a:defRPr>
            </a:lvl7pPr>
            <a:lvl8pPr marL="3429000" indent="-228600" algn="l" rtl="0" eaLnBrk="1" fontAlgn="base" latinLnBrk="1" hangingPunct="1">
              <a:spcBef>
                <a:spcPct val="20000"/>
              </a:spcBef>
              <a:spcAft>
                <a:spcPct val="0"/>
              </a:spcAft>
              <a:buChar char="•"/>
              <a:defRPr kumimoji="1" sz="1400">
                <a:solidFill>
                  <a:schemeClr val="tx1"/>
                </a:solidFill>
                <a:latin typeface="+mn-lt"/>
                <a:ea typeface="+mn-ea"/>
              </a:defRPr>
            </a:lvl8pPr>
            <a:lvl9pPr marL="3886200" indent="-228600" algn="l" rtl="0" eaLnBrk="1" fontAlgn="base" latinLnBrk="1" hangingPunct="1">
              <a:spcBef>
                <a:spcPct val="20000"/>
              </a:spcBef>
              <a:spcAft>
                <a:spcPct val="0"/>
              </a:spcAft>
              <a:buChar char="•"/>
              <a:defRPr kumimoji="1" sz="1400">
                <a:solidFill>
                  <a:schemeClr val="tx1"/>
                </a:solidFill>
                <a:latin typeface="+mn-lt"/>
                <a:ea typeface="+mn-ea"/>
              </a:defRPr>
            </a:lvl9pPr>
          </a:lstStyle>
          <a:p>
            <a:pPr marL="342900" marR="0" indent="-34290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Char char="u"/>
            </a:pPr>
            <a:r>
              <a:rPr kumimoji="0" lang="en-US" altLang="zh-CN"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Matrix expression</a:t>
            </a:r>
            <a:endParaRPr kumimoji="0" lang="en-US" altLang="zh-CN"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p:txBody>
      </p:sp>
      <p:sp>
        <p:nvSpPr>
          <p:cNvPr id="114692" name="文本框 7"/>
          <p:cNvSpPr txBox="1"/>
          <p:nvPr>
            <p:custDataLst>
              <p:tags r:id="rId2"/>
            </p:custDataLst>
          </p:nvPr>
        </p:nvSpPr>
        <p:spPr>
          <a:xfrm>
            <a:off x="7309485" y="2195755"/>
            <a:ext cx="752475" cy="398780"/>
          </a:xfrm>
          <a:prstGeom prst="rect">
            <a:avLst/>
          </a:prstGeom>
          <a:noFill/>
          <a:ln w="9525">
            <a:noFill/>
          </a:ln>
        </p:spPr>
        <p:txBody>
          <a:bodyPr wrap="square" anchor="t" anchorCtr="0">
            <a:spAutoFit/>
          </a:bodyPr>
          <a:p>
            <a:r>
              <a:rPr lang="en-US" altLang="zh-CN" sz="2000" dirty="0">
                <a:latin typeface="Times New Roman" panose="02020603050405020304" pitchFamily="18" charset="0"/>
                <a:ea typeface="宋体" panose="02010600030101010101" pitchFamily="2" charset="-122"/>
              </a:rPr>
              <a:t>(2.6)</a:t>
            </a:r>
            <a:endParaRPr lang="en-US" altLang="zh-CN" dirty="0">
              <a:latin typeface="Verdana" panose="020B0604030504040204" pitchFamily="34" charset="0"/>
              <a:ea typeface="宋体" panose="02010600030101010101" pitchFamily="2" charset="-122"/>
            </a:endParaRPr>
          </a:p>
        </p:txBody>
      </p:sp>
      <p:sp>
        <p:nvSpPr>
          <p:cNvPr id="29" name="圆角矩形 28"/>
          <p:cNvSpPr/>
          <p:nvPr>
            <p:custDataLst>
              <p:tags r:id="rId3"/>
            </p:custDataLst>
          </p:nvPr>
        </p:nvSpPr>
        <p:spPr>
          <a:xfrm>
            <a:off x="1043940" y="2089150"/>
            <a:ext cx="7092000" cy="1512000"/>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noAutofit/>
          </a:bodyPr>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6" name="图片 5"/>
          <p:cNvPicPr>
            <a:picLocks noChangeAspect="1"/>
          </p:cNvPicPr>
          <p:nvPr>
            <p:custDataLst>
              <p:tags r:id="rId4"/>
            </p:custDataLst>
          </p:nvPr>
        </p:nvPicPr>
        <p:blipFill>
          <a:blip r:embed="rId5"/>
          <a:stretch>
            <a:fillRect/>
          </a:stretch>
        </p:blipFill>
        <p:spPr>
          <a:xfrm>
            <a:off x="3780155" y="2204720"/>
            <a:ext cx="2021205" cy="502920"/>
          </a:xfrm>
          <a:prstGeom prst="rect">
            <a:avLst/>
          </a:prstGeom>
        </p:spPr>
      </p:pic>
      <p:pic>
        <p:nvPicPr>
          <p:cNvPr id="7" name="图片 6"/>
          <p:cNvPicPr>
            <a:picLocks noChangeAspect="1"/>
          </p:cNvPicPr>
          <p:nvPr>
            <p:custDataLst>
              <p:tags r:id="rId6"/>
            </p:custDataLst>
          </p:nvPr>
        </p:nvPicPr>
        <p:blipFill>
          <a:blip r:embed="rId7"/>
          <a:stretch>
            <a:fillRect/>
          </a:stretch>
        </p:blipFill>
        <p:spPr>
          <a:xfrm>
            <a:off x="1259205" y="2612390"/>
            <a:ext cx="3504565" cy="470535"/>
          </a:xfrm>
          <a:prstGeom prst="rect">
            <a:avLst/>
          </a:prstGeom>
        </p:spPr>
      </p:pic>
      <p:pic>
        <p:nvPicPr>
          <p:cNvPr id="8" name="图片 7"/>
          <p:cNvPicPr>
            <a:picLocks noChangeAspect="1"/>
          </p:cNvPicPr>
          <p:nvPr>
            <p:custDataLst>
              <p:tags r:id="rId8"/>
            </p:custDataLst>
          </p:nvPr>
        </p:nvPicPr>
        <p:blipFill>
          <a:blip r:embed="rId9"/>
          <a:stretch>
            <a:fillRect/>
          </a:stretch>
        </p:blipFill>
        <p:spPr>
          <a:xfrm>
            <a:off x="3066415" y="3126740"/>
            <a:ext cx="3855085" cy="450215"/>
          </a:xfrm>
          <a:prstGeom prst="rect">
            <a:avLst/>
          </a:prstGeom>
        </p:spPr>
      </p:pic>
      <p:pic>
        <p:nvPicPr>
          <p:cNvPr id="10" name="图片 9"/>
          <p:cNvPicPr>
            <a:picLocks noChangeAspect="1"/>
          </p:cNvPicPr>
          <p:nvPr>
            <p:custDataLst>
              <p:tags r:id="rId10"/>
            </p:custDataLst>
          </p:nvPr>
        </p:nvPicPr>
        <p:blipFill>
          <a:blip r:embed="rId11"/>
          <a:stretch>
            <a:fillRect/>
          </a:stretch>
        </p:blipFill>
        <p:spPr>
          <a:xfrm>
            <a:off x="1233170" y="3805555"/>
            <a:ext cx="6737350" cy="2406015"/>
          </a:xfrm>
          <a:prstGeom prst="rect">
            <a:avLst/>
          </a:prstGeom>
        </p:spPr>
      </p:pic>
      <p:sp>
        <p:nvSpPr>
          <p:cNvPr id="11" name="文本框 7"/>
          <p:cNvSpPr txBox="1"/>
          <p:nvPr>
            <p:custDataLst>
              <p:tags r:id="rId12"/>
            </p:custDataLst>
          </p:nvPr>
        </p:nvSpPr>
        <p:spPr>
          <a:xfrm>
            <a:off x="7308215" y="3082215"/>
            <a:ext cx="752475" cy="398780"/>
          </a:xfrm>
          <a:prstGeom prst="rect">
            <a:avLst/>
          </a:prstGeom>
          <a:noFill/>
          <a:ln w="9525">
            <a:noFill/>
          </a:ln>
        </p:spPr>
        <p:txBody>
          <a:bodyPr wrap="square" anchor="t" anchorCtr="0">
            <a:spAutoFit/>
          </a:bodyPr>
          <a:p>
            <a:r>
              <a:rPr lang="en-US" altLang="zh-CN" sz="2000" dirty="0">
                <a:latin typeface="Times New Roman" panose="02020603050405020304" pitchFamily="18" charset="0"/>
                <a:ea typeface="宋体" panose="02010600030101010101" pitchFamily="2" charset="-122"/>
              </a:rPr>
              <a:t>(2.7)</a:t>
            </a:r>
            <a:endParaRPr lang="en-US" altLang="zh-CN" dirty="0">
              <a:latin typeface="Verdana" panose="020B0604030504040204" pitchFamily="34" charset="0"/>
              <a:ea typeface="宋体" panose="02010600030101010101"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sp>
        <p:nvSpPr>
          <p:cNvPr id="72724"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Literature Review</a:t>
            </a:r>
            <a:endParaRPr lang="en-US" altLang="zh-CN" sz="2800" b="1" dirty="0">
              <a:solidFill>
                <a:schemeClr val="bg1"/>
              </a:solidFill>
              <a:latin typeface="Times New Roman" panose="02020603050405020304" pitchFamily="18" charset="0"/>
              <a:ea typeface="黑体" panose="02010609060101010101" pitchFamily="49" charset="-122"/>
            </a:endParaRPr>
          </a:p>
        </p:txBody>
      </p:sp>
      <p:sp>
        <p:nvSpPr>
          <p:cNvPr id="126980" name="文本框 2"/>
          <p:cNvSpPr txBox="1"/>
          <p:nvPr>
            <p:custDataLst>
              <p:tags r:id="rId1"/>
            </p:custDataLst>
          </p:nvPr>
        </p:nvSpPr>
        <p:spPr>
          <a:xfrm>
            <a:off x="1042353" y="1907858"/>
            <a:ext cx="2970212" cy="368300"/>
          </a:xfrm>
          <a:prstGeom prst="rect">
            <a:avLst/>
          </a:prstGeom>
          <a:noFill/>
          <a:ln w="9525">
            <a:noFill/>
          </a:ln>
        </p:spPr>
        <p:txBody>
          <a:bodyPr wrap="square" anchor="t" anchorCtr="0">
            <a:spAutoFit/>
          </a:bodyPr>
          <a:p>
            <a:r>
              <a:rPr lang="en-US" altLang="zh-CN" sz="1800" b="1">
                <a:solidFill>
                  <a:srgbClr val="0000FF"/>
                </a:solidFill>
                <a:latin typeface="Times New Roman" panose="02020603050405020304" pitchFamily="18" charset="0"/>
                <a:ea typeface="宋体" panose="02010600030101010101" pitchFamily="2" charset="-122"/>
              </a:rPr>
              <a:t>Definition 2.1</a:t>
            </a:r>
            <a:endParaRPr lang="en-US" altLang="zh-CN" sz="1800" b="1">
              <a:solidFill>
                <a:srgbClr val="0000FF"/>
              </a:solidFill>
              <a:latin typeface="Times New Roman" panose="02020603050405020304" pitchFamily="18" charset="0"/>
              <a:ea typeface="宋体" panose="02010600030101010101" pitchFamily="2" charset="-122"/>
            </a:endParaRPr>
          </a:p>
        </p:txBody>
      </p:sp>
      <p:sp>
        <p:nvSpPr>
          <p:cNvPr id="14" name="圆角矩形 13"/>
          <p:cNvSpPr/>
          <p:nvPr>
            <p:custDataLst>
              <p:tags r:id="rId2"/>
            </p:custDataLst>
          </p:nvPr>
        </p:nvSpPr>
        <p:spPr>
          <a:xfrm>
            <a:off x="1116000" y="2266040"/>
            <a:ext cx="6910705" cy="255600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noAutofit/>
          </a:bodyPr>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
        <p:nvSpPr>
          <p:cNvPr id="121858" name="文本框 1"/>
          <p:cNvSpPr txBox="1"/>
          <p:nvPr>
            <p:custDataLst>
              <p:tags r:id="rId3"/>
            </p:custDataLst>
          </p:nvPr>
        </p:nvSpPr>
        <p:spPr>
          <a:xfrm>
            <a:off x="1044000" y="4936173"/>
            <a:ext cx="1410335" cy="368300"/>
          </a:xfrm>
          <a:prstGeom prst="rect">
            <a:avLst/>
          </a:prstGeom>
          <a:noFill/>
          <a:ln w="9525">
            <a:noFill/>
          </a:ln>
        </p:spPr>
        <p:txBody>
          <a:bodyPr wrap="none" anchor="t" anchorCtr="0">
            <a:spAutoFit/>
          </a:bodyPr>
          <a:p>
            <a:pPr>
              <a:buClr>
                <a:srgbClr val="617FAB"/>
              </a:buClr>
              <a:buSzPct val="80000"/>
            </a:pPr>
            <a:r>
              <a:rPr lang="en-US" altLang="zh-CN" sz="1800" b="1">
                <a:solidFill>
                  <a:srgbClr val="0000FF"/>
                </a:solidFill>
                <a:latin typeface="Times New Roman" panose="02020603050405020304" pitchFamily="18" charset="0"/>
                <a:ea typeface="宋体" panose="02010600030101010101" pitchFamily="2" charset="-122"/>
                <a:sym typeface="-소망M"/>
              </a:rPr>
              <a:t>Theorem 2.2</a:t>
            </a:r>
            <a:endParaRPr lang="en-US" altLang="zh-CN" sz="1800" b="1">
              <a:solidFill>
                <a:srgbClr val="0000FF"/>
              </a:solidFill>
              <a:latin typeface="Times New Roman" panose="02020603050405020304" pitchFamily="18" charset="0"/>
              <a:ea typeface="宋体" panose="02010600030101010101" pitchFamily="2" charset="-122"/>
              <a:sym typeface="-소망M"/>
            </a:endParaRPr>
          </a:p>
        </p:txBody>
      </p:sp>
      <p:sp>
        <p:nvSpPr>
          <p:cNvPr id="29" name="圆角矩形 28"/>
          <p:cNvSpPr/>
          <p:nvPr>
            <p:custDataLst>
              <p:tags r:id="rId4"/>
            </p:custDataLst>
          </p:nvPr>
        </p:nvSpPr>
        <p:spPr>
          <a:xfrm>
            <a:off x="1116000" y="5291020"/>
            <a:ext cx="6912000" cy="1260000"/>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square">
            <a:noAutofit/>
          </a:bodyPr>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
        <p:nvSpPr>
          <p:cNvPr id="19" name="Rectangle 13"/>
          <p:cNvSpPr>
            <a:spLocks noGrp="1"/>
          </p:cNvSpPr>
          <p:nvPr>
            <p:custDataLst>
              <p:tags r:id="rId5"/>
            </p:custDataLst>
          </p:nvPr>
        </p:nvSpPr>
        <p:spPr>
          <a:xfrm>
            <a:off x="526415" y="1497330"/>
            <a:ext cx="8249285" cy="377190"/>
          </a:xfrm>
          <a:prstGeom prst="rect">
            <a:avLst/>
          </a:prstGeom>
          <a:noFill/>
          <a:ln w="9525" cap="flat" cmpd="sng" algn="ctr">
            <a:noFill/>
            <a:prstDash val="solid"/>
          </a:ln>
        </p:spPr>
        <p:txBody>
          <a:bodyPr anchor="t"/>
          <a:lstStyle>
            <a:lvl1pPr marL="342900" indent="-342900" algn="l" rtl="0" fontAlgn="base" latinLnBrk="1">
              <a:spcBef>
                <a:spcPct val="20000"/>
              </a:spcBef>
              <a:spcAft>
                <a:spcPct val="0"/>
              </a:spcAft>
              <a:buChar char="•"/>
              <a:defRPr sz="2200">
                <a:solidFill>
                  <a:srgbClr val="0070C0"/>
                </a:solidFill>
                <a:latin typeface="+mn-lt"/>
                <a:ea typeface="+mn-ea"/>
                <a:cs typeface="-소망M"/>
              </a:defRPr>
            </a:lvl1pPr>
            <a:lvl2pPr marL="742950" indent="-285750" algn="l" rtl="0" fontAlgn="base" latinLnBrk="1">
              <a:spcBef>
                <a:spcPct val="20000"/>
              </a:spcBef>
              <a:spcAft>
                <a:spcPct val="0"/>
              </a:spcAft>
              <a:buChar char="•"/>
              <a:defRPr sz="2000">
                <a:solidFill>
                  <a:srgbClr val="0070C0"/>
                </a:solidFill>
                <a:latin typeface="+mn-lt"/>
                <a:ea typeface="+mn-ea"/>
                <a:cs typeface="-소망M"/>
              </a:defRPr>
            </a:lvl2pPr>
            <a:lvl3pPr marL="1143000" indent="-228600" algn="l" rtl="0" fontAlgn="base" latinLnBrk="1">
              <a:spcBef>
                <a:spcPct val="20000"/>
              </a:spcBef>
              <a:spcAft>
                <a:spcPct val="0"/>
              </a:spcAft>
              <a:buChar char="•"/>
              <a:defRPr sz="2400">
                <a:solidFill>
                  <a:srgbClr val="0070C0"/>
                </a:solidFill>
                <a:latin typeface="+mn-lt"/>
                <a:ea typeface="+mn-ea"/>
                <a:cs typeface="-소망M"/>
              </a:defRPr>
            </a:lvl3pPr>
            <a:lvl4pPr marL="1600200" indent="-228600" algn="l" rtl="0" fontAlgn="base" latinLnBrk="1">
              <a:spcBef>
                <a:spcPct val="20000"/>
              </a:spcBef>
              <a:spcAft>
                <a:spcPct val="0"/>
              </a:spcAft>
              <a:buChar char="•"/>
              <a:defRPr sz="1600">
                <a:solidFill>
                  <a:srgbClr val="0070C0"/>
                </a:solidFill>
                <a:latin typeface="+mn-lt"/>
                <a:ea typeface="+mn-ea"/>
                <a:cs typeface="-소망M"/>
              </a:defRPr>
            </a:lvl4pPr>
            <a:lvl5pPr marL="2057400" indent="-228600" algn="l" rtl="0" fontAlgn="base" latinLnBrk="1">
              <a:spcBef>
                <a:spcPct val="20000"/>
              </a:spcBef>
              <a:spcAft>
                <a:spcPct val="0"/>
              </a:spcAft>
              <a:buChar char="•"/>
              <a:defRPr sz="1400">
                <a:solidFill>
                  <a:srgbClr val="0070C0"/>
                </a:solidFill>
                <a:latin typeface="+mn-lt"/>
                <a:ea typeface="+mn-ea"/>
                <a:cs typeface="-소망M"/>
              </a:defRPr>
            </a:lvl5pPr>
            <a:lvl6pPr marL="2514600" indent="-228600" algn="l" rtl="0" eaLnBrk="1" fontAlgn="base" latinLnBrk="1" hangingPunct="1">
              <a:spcBef>
                <a:spcPct val="20000"/>
              </a:spcBef>
              <a:spcAft>
                <a:spcPct val="0"/>
              </a:spcAft>
              <a:buChar char="•"/>
              <a:defRPr kumimoji="1" sz="1400">
                <a:solidFill>
                  <a:schemeClr val="tx1"/>
                </a:solidFill>
                <a:latin typeface="+mn-lt"/>
                <a:ea typeface="+mn-ea"/>
              </a:defRPr>
            </a:lvl6pPr>
            <a:lvl7pPr marL="2971800" indent="-228600" algn="l" rtl="0" eaLnBrk="1" fontAlgn="base" latinLnBrk="1" hangingPunct="1">
              <a:spcBef>
                <a:spcPct val="20000"/>
              </a:spcBef>
              <a:spcAft>
                <a:spcPct val="0"/>
              </a:spcAft>
              <a:buChar char="•"/>
              <a:defRPr kumimoji="1" sz="1400">
                <a:solidFill>
                  <a:schemeClr val="tx1"/>
                </a:solidFill>
                <a:latin typeface="+mn-lt"/>
                <a:ea typeface="+mn-ea"/>
              </a:defRPr>
            </a:lvl7pPr>
            <a:lvl8pPr marL="3429000" indent="-228600" algn="l" rtl="0" eaLnBrk="1" fontAlgn="base" latinLnBrk="1" hangingPunct="1">
              <a:spcBef>
                <a:spcPct val="20000"/>
              </a:spcBef>
              <a:spcAft>
                <a:spcPct val="0"/>
              </a:spcAft>
              <a:buChar char="•"/>
              <a:defRPr kumimoji="1" sz="1400">
                <a:solidFill>
                  <a:schemeClr val="tx1"/>
                </a:solidFill>
                <a:latin typeface="+mn-lt"/>
                <a:ea typeface="+mn-ea"/>
              </a:defRPr>
            </a:lvl8pPr>
            <a:lvl9pPr marL="3886200" indent="-228600" algn="l" rtl="0" eaLnBrk="1" fontAlgn="base" latinLnBrk="1" hangingPunct="1">
              <a:spcBef>
                <a:spcPct val="20000"/>
              </a:spcBef>
              <a:spcAft>
                <a:spcPct val="0"/>
              </a:spcAft>
              <a:buChar char="•"/>
              <a:defRPr kumimoji="1" sz="1400">
                <a:solidFill>
                  <a:schemeClr val="tx1"/>
                </a:solidFill>
                <a:latin typeface="+mn-lt"/>
                <a:ea typeface="+mn-ea"/>
              </a:defRPr>
            </a:lvl9pPr>
          </a:lstStyle>
          <a:p>
            <a:pPr marL="342900" marR="0" indent="-34290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Char char="u"/>
            </a:pPr>
            <a:r>
              <a:rPr lang="en-US" altLang="zh-CN" sz="1800" b="1" kern="0">
                <a:solidFill>
                  <a:srgbClr val="0000FF"/>
                </a:solidFill>
                <a:latin typeface="Times New Roman" panose="02020603050405020304" pitchFamily="18" charset="0"/>
                <a:cs typeface="Times New Roman" panose="02020603050405020304" pitchFamily="18" charset="0"/>
                <a:sym typeface="+mn-ea"/>
              </a:rPr>
              <a:t>Structural stability analysis</a:t>
            </a: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p:txBody>
      </p:sp>
      <p:pic>
        <p:nvPicPr>
          <p:cNvPr id="21" name="图片 20"/>
          <p:cNvPicPr>
            <a:picLocks noChangeAspect="1"/>
          </p:cNvPicPr>
          <p:nvPr>
            <p:custDataLst>
              <p:tags r:id="rId6"/>
            </p:custDataLst>
          </p:nvPr>
        </p:nvPicPr>
        <p:blipFill>
          <a:blip r:embed="rId7"/>
          <a:stretch>
            <a:fillRect/>
          </a:stretch>
        </p:blipFill>
        <p:spPr>
          <a:xfrm>
            <a:off x="1512000" y="2340000"/>
            <a:ext cx="6084000" cy="2409896"/>
          </a:xfrm>
          <a:prstGeom prst="rect">
            <a:avLst/>
          </a:prstGeom>
        </p:spPr>
      </p:pic>
      <p:pic>
        <p:nvPicPr>
          <p:cNvPr id="22" name="图片 21"/>
          <p:cNvPicPr>
            <a:picLocks noChangeAspect="1"/>
          </p:cNvPicPr>
          <p:nvPr>
            <p:custDataLst>
              <p:tags r:id="rId8"/>
            </p:custDataLst>
          </p:nvPr>
        </p:nvPicPr>
        <p:blipFill>
          <a:blip r:embed="rId9"/>
          <a:stretch>
            <a:fillRect/>
          </a:stretch>
        </p:blipFill>
        <p:spPr>
          <a:xfrm>
            <a:off x="1512000" y="5352955"/>
            <a:ext cx="6084000" cy="1172437"/>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grpSp>
        <p:nvGrpSpPr>
          <p:cNvPr id="72713" name="组合 32"/>
          <p:cNvGrpSpPr/>
          <p:nvPr/>
        </p:nvGrpSpPr>
        <p:grpSpPr>
          <a:xfrm>
            <a:off x="756603" y="1471678"/>
            <a:ext cx="7812000" cy="4320000"/>
            <a:chOff x="1417" y="5878"/>
            <a:chExt cx="11535" cy="9769"/>
          </a:xfrm>
        </p:grpSpPr>
        <p:sp>
          <p:nvSpPr>
            <p:cNvPr id="72716" name="文本框 11"/>
            <p:cNvSpPr txBox="1"/>
            <p:nvPr/>
          </p:nvSpPr>
          <p:spPr>
            <a:xfrm>
              <a:off x="1554" y="6458"/>
              <a:ext cx="11398" cy="8558"/>
            </a:xfrm>
            <a:prstGeom prst="rect">
              <a:avLst/>
            </a:prstGeom>
            <a:noFill/>
            <a:ln w="9525">
              <a:noFill/>
            </a:ln>
          </p:spPr>
          <p:txBody>
            <a:bodyPr wrap="square" anchor="t" anchorCtr="0">
              <a:spAutoFit/>
            </a:bodyPr>
            <a:lstStyle/>
            <a:p>
              <a:r>
                <a:rPr lang="en-US" altLang="zh-CN" sz="1600">
                  <a:latin typeface="Times New Roman" panose="02020603050405020304" pitchFamily="18" charset="0"/>
                  <a:ea typeface="宋体" panose="02010600030101010101" pitchFamily="2" charset="-122"/>
                  <a:sym typeface="-소망M"/>
                </a:rPr>
                <a:t>[34] </a:t>
              </a:r>
              <a:r>
                <a:rPr altLang="zh-CN" sz="1600">
                  <a:latin typeface="Times New Roman" panose="02020603050405020304" pitchFamily="18" charset="0"/>
                  <a:ea typeface="宋体" panose="02010600030101010101" pitchFamily="2" charset="-122"/>
                  <a:sym typeface="-소망M"/>
                </a:rPr>
                <a:t> </a:t>
              </a:r>
              <a:r>
                <a:rPr sz="1600">
                  <a:latin typeface="Times New Roman" panose="02020603050405020304" pitchFamily="18" charset="0"/>
                  <a:ea typeface="宋体" panose="02010600030101010101" pitchFamily="2" charset="-122"/>
                  <a:sym typeface="-소망M"/>
                </a:rPr>
                <a:t>Azuma, S. I., Yoshida, T., Sugie, T.</a:t>
              </a:r>
              <a:r>
                <a:rPr lang="en-US" sz="1600">
                  <a:latin typeface="Times New Roman" panose="02020603050405020304" pitchFamily="18" charset="0"/>
                  <a:ea typeface="宋体" panose="02010600030101010101" pitchFamily="2" charset="-122"/>
                  <a:sym typeface="-소망M"/>
                </a:rPr>
                <a:t>,</a:t>
              </a:r>
              <a:r>
                <a:rPr sz="1600">
                  <a:latin typeface="Times New Roman" panose="02020603050405020304" pitchFamily="18" charset="0"/>
                  <a:ea typeface="宋体" panose="02010600030101010101" pitchFamily="2" charset="-122"/>
                  <a:sym typeface="-소망M"/>
                </a:rPr>
                <a:t> 201</a:t>
              </a:r>
              <a:r>
                <a:rPr lang="en-US" sz="1600">
                  <a:latin typeface="Times New Roman" panose="02020603050405020304" pitchFamily="18" charset="0"/>
                  <a:ea typeface="宋体" panose="02010600030101010101" pitchFamily="2" charset="-122"/>
                  <a:sym typeface="-소망M"/>
                </a:rPr>
                <a:t>9</a:t>
              </a:r>
              <a:r>
                <a:rPr sz="1600">
                  <a:latin typeface="Times New Roman" panose="02020603050405020304" pitchFamily="18" charset="0"/>
                  <a:ea typeface="宋体" panose="02010600030101010101" pitchFamily="2" charset="-122"/>
                  <a:sym typeface="-소망M"/>
                </a:rPr>
                <a:t>. Structural oscillatority analysis of boolean networks</a:t>
              </a:r>
              <a:r>
                <a:rPr lang="en-US" sz="1600">
                  <a:latin typeface="Times New Roman" panose="02020603050405020304" pitchFamily="18" charset="0"/>
                  <a:ea typeface="宋体" panose="02010600030101010101" pitchFamily="2" charset="-122"/>
                  <a:sym typeface="-소망M"/>
                </a:rPr>
                <a:t>,</a:t>
              </a:r>
              <a:r>
                <a:rPr sz="1600">
                  <a:latin typeface="Times New Roman" panose="02020603050405020304" pitchFamily="18" charset="0"/>
                  <a:ea typeface="宋体" panose="02010600030101010101" pitchFamily="2" charset="-122"/>
                  <a:sym typeface="-소망M"/>
                </a:rPr>
                <a:t> </a:t>
              </a:r>
              <a:r>
                <a:rPr sz="1600" i="1">
                  <a:latin typeface="Times New Roman" panose="02020603050405020304" pitchFamily="18" charset="0"/>
                  <a:ea typeface="宋体" panose="02010600030101010101" pitchFamily="2" charset="-122"/>
                  <a:sym typeface="-소망M"/>
                </a:rPr>
                <a:t>IEEE Transactions on Control of Network Systems</a:t>
              </a:r>
              <a:r>
                <a:rPr sz="1600">
                  <a:latin typeface="Times New Roman" panose="02020603050405020304" pitchFamily="18" charset="0"/>
                  <a:ea typeface="宋体" panose="02010600030101010101" pitchFamily="2" charset="-122"/>
                  <a:sym typeface="-소망M"/>
                </a:rPr>
                <a:t>, </a:t>
              </a:r>
              <a:r>
                <a:rPr lang="en-US" sz="1600">
                  <a:latin typeface="Times New Roman" panose="02020603050405020304" pitchFamily="18" charset="0"/>
                  <a:ea typeface="宋体" panose="02010600030101010101" pitchFamily="2" charset="-122"/>
                  <a:sym typeface="-소망M"/>
                </a:rPr>
                <a:t>6(2): </a:t>
              </a:r>
              <a:r>
                <a:rPr sz="1600">
                  <a:latin typeface="Times New Roman" panose="02020603050405020304" pitchFamily="18" charset="0"/>
                  <a:ea typeface="宋体" panose="02010600030101010101" pitchFamily="2" charset="-122"/>
                  <a:sym typeface="-소망M"/>
                </a:rPr>
                <a:t>464-473.</a:t>
              </a:r>
              <a:endParaRPr sz="1600">
                <a:latin typeface="Times New Roman" panose="02020603050405020304" pitchFamily="18" charset="0"/>
                <a:ea typeface="宋体" panose="02010600030101010101" pitchFamily="2" charset="-122"/>
                <a:sym typeface="-소망M"/>
              </a:endParaRPr>
            </a:p>
            <a:p>
              <a:r>
                <a:rPr lang="en-US" sz="1600">
                  <a:latin typeface="Times New Roman" panose="02020603050405020304" pitchFamily="18" charset="0"/>
                  <a:ea typeface="宋体" panose="02010600030101010101" pitchFamily="2" charset="-122"/>
                  <a:sym typeface="-소망M"/>
                </a:rPr>
                <a:t>[35] </a:t>
              </a:r>
              <a:r>
                <a:rPr altLang="zh-CN" sz="1600">
                  <a:latin typeface="Times New Roman" panose="02020603050405020304" pitchFamily="18" charset="0"/>
                  <a:sym typeface="-소망M"/>
                </a:rPr>
                <a:t>Liang, S., </a:t>
              </a:r>
              <a:r>
                <a:rPr lang="zh-CN" altLang="zh-CN" sz="1600" b="1">
                  <a:solidFill>
                    <a:srgbClr val="0000FF"/>
                  </a:solidFill>
                  <a:latin typeface="Times New Roman" panose="02020603050405020304" pitchFamily="18" charset="0"/>
                  <a:sym typeface="-소망M"/>
                </a:rPr>
                <a:t>Li, H.</a:t>
              </a:r>
              <a:r>
                <a:rPr altLang="zh-CN" sz="1600">
                  <a:latin typeface="Times New Roman" panose="02020603050405020304" pitchFamily="18" charset="0"/>
                  <a:sym typeface="-소망M"/>
                </a:rPr>
                <a:t>, Wang, S., 2020. Structural controllability of Boolean control networks with unknown function structure, </a:t>
              </a:r>
              <a:r>
                <a:rPr altLang="zh-CN" sz="1600" i="1">
                  <a:latin typeface="Times New Roman" panose="02020603050405020304" pitchFamily="18" charset="0"/>
                  <a:sym typeface="-소망M"/>
                </a:rPr>
                <a:t>Science China Information Sciences</a:t>
              </a:r>
              <a:r>
                <a:rPr altLang="zh-CN" sz="1600">
                  <a:latin typeface="Times New Roman" panose="02020603050405020304" pitchFamily="18" charset="0"/>
                  <a:sym typeface="-소망M"/>
                </a:rPr>
                <a:t>, 63(11): 219203.</a:t>
              </a:r>
              <a:endParaRPr altLang="zh-CN" sz="1600">
                <a:latin typeface="Times New Roman" panose="02020603050405020304" pitchFamily="18" charset="0"/>
                <a:sym typeface="-소망M"/>
              </a:endParaRPr>
            </a:p>
            <a:p>
              <a:r>
                <a:rPr lang="en-US" sz="1600">
                  <a:latin typeface="Times New Roman" panose="02020603050405020304" pitchFamily="18" charset="0"/>
                  <a:ea typeface="宋体" panose="02010600030101010101" pitchFamily="2" charset="-122"/>
                  <a:sym typeface="-소망M"/>
                </a:rPr>
                <a:t>[36] </a:t>
              </a:r>
              <a:r>
                <a:rPr sz="1600">
                  <a:latin typeface="Times New Roman" panose="02020603050405020304" pitchFamily="18" charset="0"/>
                  <a:ea typeface="宋体" panose="02010600030101010101" pitchFamily="2" charset="-122"/>
                  <a:sym typeface="-소망M"/>
                </a:rPr>
                <a:t>Liang, S., Zhao, G., </a:t>
              </a:r>
              <a:r>
                <a:rPr lang="zh-CN" altLang="zh-CN" sz="1600" b="1">
                  <a:solidFill>
                    <a:srgbClr val="0000FF"/>
                  </a:solidFill>
                  <a:latin typeface="Times New Roman" panose="02020603050405020304" pitchFamily="18" charset="0"/>
                  <a:ea typeface="宋体" panose="02010600030101010101" pitchFamily="2" charset="-122"/>
                  <a:sym typeface="-소망M"/>
                </a:rPr>
                <a:t>Li, H.</a:t>
              </a:r>
              <a:r>
                <a:rPr sz="1600">
                  <a:latin typeface="Times New Roman" panose="02020603050405020304" pitchFamily="18" charset="0"/>
                  <a:ea typeface="宋体" panose="02010600030101010101" pitchFamily="2" charset="-122"/>
                  <a:sym typeface="-소망M"/>
                </a:rPr>
                <a:t>, Ding, X., 2019. Structural stability analysis of gene regulatory networks modeled by Boolean networks, </a:t>
              </a:r>
              <a:r>
                <a:rPr sz="1600" i="1">
                  <a:latin typeface="Times New Roman" panose="02020603050405020304" pitchFamily="18" charset="0"/>
                  <a:ea typeface="宋体" panose="02010600030101010101" pitchFamily="2" charset="-122"/>
                  <a:sym typeface="-소망M"/>
                </a:rPr>
                <a:t>Mathematical Methods in the Applied Sciences</a:t>
              </a:r>
              <a:r>
                <a:rPr sz="1600">
                  <a:latin typeface="Times New Roman" panose="02020603050405020304" pitchFamily="18" charset="0"/>
                  <a:ea typeface="宋体" panose="02010600030101010101" pitchFamily="2" charset="-122"/>
                  <a:sym typeface="-소망M"/>
                </a:rPr>
                <a:t>, 42(7): 2221-2230</a:t>
              </a:r>
              <a:r>
                <a:rPr lang="en-US" sz="1600">
                  <a:latin typeface="Times New Roman" panose="02020603050405020304" pitchFamily="18" charset="0"/>
                  <a:ea typeface="宋体" panose="02010600030101010101" pitchFamily="2" charset="-122"/>
                  <a:sym typeface="-소망M"/>
                </a:rPr>
                <a:t>.</a:t>
              </a:r>
              <a:endParaRPr lang="en-US" sz="1600">
                <a:latin typeface="Times New Roman" panose="02020603050405020304" pitchFamily="18" charset="0"/>
                <a:ea typeface="宋体" panose="02010600030101010101" pitchFamily="2" charset="-122"/>
                <a:sym typeface="-소망M"/>
              </a:endParaRPr>
            </a:p>
            <a:p>
              <a:r>
                <a:rPr lang="en-US" sz="1600">
                  <a:latin typeface="Times New Roman" panose="02020603050405020304" pitchFamily="18" charset="0"/>
                  <a:ea typeface="宋体" panose="02010600030101010101" pitchFamily="2" charset="-122"/>
                  <a:sym typeface="-소망M"/>
                </a:rPr>
                <a:t>[37] Pan, Q., Zhong, J., Tong, S., Li, B., Liu, X., 2021. Structural controllability of Boolean control networks under partial information, </a:t>
              </a:r>
              <a:r>
                <a:rPr lang="en-US" sz="1600" i="1">
                  <a:latin typeface="Times New Roman" panose="02020603050405020304" pitchFamily="18" charset="0"/>
                  <a:ea typeface="宋体" panose="02010600030101010101" pitchFamily="2" charset="-122"/>
                  <a:sym typeface="-소망M"/>
                </a:rPr>
                <a:t>Complexity</a:t>
              </a:r>
              <a:r>
                <a:rPr lang="en-US" sz="1600">
                  <a:latin typeface="Times New Roman" panose="02020603050405020304" pitchFamily="18" charset="0"/>
                  <a:ea typeface="宋体" panose="02010600030101010101" pitchFamily="2" charset="-122"/>
                  <a:sym typeface="-소망M"/>
                </a:rPr>
                <a:t>, DOI: 10.1155/2021/9442358.</a:t>
              </a:r>
              <a:endParaRPr lang="en-US" sz="1600">
                <a:latin typeface="Times New Roman" panose="02020603050405020304" pitchFamily="18" charset="0"/>
                <a:ea typeface="宋体" panose="02010600030101010101" pitchFamily="2" charset="-122"/>
                <a:sym typeface="-소망M"/>
              </a:endParaRPr>
            </a:p>
            <a:p>
              <a:r>
                <a:rPr lang="en-US" sz="1600">
                  <a:latin typeface="Times New Roman" panose="02020603050405020304" pitchFamily="18" charset="0"/>
                  <a:ea typeface="宋体" panose="02010600030101010101" pitchFamily="2" charset="-122"/>
                  <a:sym typeface="-소망M"/>
                </a:rPr>
                <a:t>[38] </a:t>
              </a:r>
              <a:r>
                <a:rPr sz="1600">
                  <a:highlight>
                    <a:srgbClr val="FFFF00"/>
                  </a:highlight>
                  <a:latin typeface="Times New Roman" panose="02020603050405020304" pitchFamily="18" charset="0"/>
                  <a:ea typeface="宋体" panose="02010600030101010101" pitchFamily="2" charset="-122"/>
                  <a:sym typeface="-소망M"/>
                </a:rPr>
                <a:t>Zhao, G., </a:t>
              </a:r>
              <a:r>
                <a:rPr lang="zh-CN" altLang="zh-CN" sz="1600" b="1">
                  <a:solidFill>
                    <a:srgbClr val="0000FF"/>
                  </a:solidFill>
                  <a:highlight>
                    <a:srgbClr val="FFFF00"/>
                  </a:highlight>
                  <a:latin typeface="Times New Roman" panose="02020603050405020304" pitchFamily="18" charset="0"/>
                  <a:ea typeface="宋体" panose="02010600030101010101" pitchFamily="2" charset="-122"/>
                  <a:sym typeface="-소망M"/>
                </a:rPr>
                <a:t>Li, H.</a:t>
              </a:r>
              <a:r>
                <a:rPr sz="1600">
                  <a:highlight>
                    <a:srgbClr val="FFFF00"/>
                  </a:highlight>
                  <a:latin typeface="Times New Roman" panose="02020603050405020304" pitchFamily="18" charset="0"/>
                  <a:ea typeface="宋体" panose="02010600030101010101" pitchFamily="2" charset="-122"/>
                  <a:sym typeface="-소망M"/>
                </a:rPr>
                <a:t>, 2020. Robustness analysis of logical networks and its application in infinite systems, </a:t>
              </a:r>
              <a:r>
                <a:rPr sz="1600" i="1">
                  <a:highlight>
                    <a:srgbClr val="FFFF00"/>
                  </a:highlight>
                  <a:latin typeface="Times New Roman" panose="02020603050405020304" pitchFamily="18" charset="0"/>
                  <a:ea typeface="宋体" panose="02010600030101010101" pitchFamily="2" charset="-122"/>
                  <a:sym typeface="-소망M"/>
                </a:rPr>
                <a:t>Journal of the Franklin Institute</a:t>
              </a:r>
              <a:r>
                <a:rPr sz="1600">
                  <a:highlight>
                    <a:srgbClr val="FFFF00"/>
                  </a:highlight>
                  <a:latin typeface="Times New Roman" panose="02020603050405020304" pitchFamily="18" charset="0"/>
                  <a:ea typeface="宋体" panose="02010600030101010101" pitchFamily="2" charset="-122"/>
                  <a:sym typeface="-소망M"/>
                </a:rPr>
                <a:t>, 357(5): 2882-2891</a:t>
              </a:r>
              <a:r>
                <a:rPr lang="en-US" sz="1600">
                  <a:highlight>
                    <a:srgbClr val="FFFF00"/>
                  </a:highlight>
                  <a:latin typeface="Times New Roman" panose="02020603050405020304" pitchFamily="18" charset="0"/>
                  <a:ea typeface="宋体" panose="02010600030101010101" pitchFamily="2" charset="-122"/>
                  <a:sym typeface="-소망M"/>
                </a:rPr>
                <a:t>.</a:t>
              </a:r>
              <a:endParaRPr lang="en-US" sz="1600">
                <a:latin typeface="Times New Roman" panose="02020603050405020304" pitchFamily="18" charset="0"/>
                <a:ea typeface="宋体" panose="02010600030101010101" pitchFamily="2" charset="-122"/>
                <a:sym typeface="-소망M"/>
              </a:endParaRPr>
            </a:p>
            <a:p>
              <a:r>
                <a:rPr lang="en-US" sz="1600">
                  <a:latin typeface="Times New Roman" panose="02020603050405020304" pitchFamily="18" charset="0"/>
                  <a:ea typeface="宋体" panose="02010600030101010101" pitchFamily="2" charset="-122"/>
                  <a:sym typeface="-소망M"/>
                </a:rPr>
                <a:t>[39] </a:t>
              </a:r>
              <a:r>
                <a:rPr lang="en-US" sz="1600">
                  <a:highlight>
                    <a:srgbClr val="FFFF00"/>
                  </a:highlight>
                  <a:latin typeface="Times New Roman" panose="02020603050405020304" pitchFamily="18" charset="0"/>
                  <a:ea typeface="宋体" panose="02010600030101010101" pitchFamily="2" charset="-122"/>
                  <a:sym typeface="-소망M"/>
                </a:rPr>
                <a:t>Wu, Y., Zhang, J., Shen, T., 2022. A logical network approximation to optimal control on a continuous domain and its application to HEV control, </a:t>
              </a:r>
              <a:r>
                <a:rPr lang="en-US" sz="1600" i="1">
                  <a:highlight>
                    <a:srgbClr val="FFFF00"/>
                  </a:highlight>
                  <a:latin typeface="Times New Roman" panose="02020603050405020304" pitchFamily="18" charset="0"/>
                  <a:ea typeface="宋体" panose="02010600030101010101" pitchFamily="2" charset="-122"/>
                  <a:sym typeface="-소망M"/>
                </a:rPr>
                <a:t>Science China Information Sciences</a:t>
              </a:r>
              <a:r>
                <a:rPr lang="en-US" sz="1600">
                  <a:highlight>
                    <a:srgbClr val="FFFF00"/>
                  </a:highlight>
                  <a:latin typeface="Times New Roman" panose="02020603050405020304" pitchFamily="18" charset="0"/>
                  <a:ea typeface="宋体" panose="02010600030101010101" pitchFamily="2" charset="-122"/>
                  <a:sym typeface="-소망M"/>
                </a:rPr>
                <a:t>, 65(11): 1-18.</a:t>
              </a:r>
              <a:endParaRPr lang="en-US" sz="1600">
                <a:highlight>
                  <a:srgbClr val="FFFF00"/>
                </a:highlight>
                <a:latin typeface="Times New Roman" panose="02020603050405020304" pitchFamily="18" charset="0"/>
                <a:ea typeface="宋体" panose="02010600030101010101" pitchFamily="2" charset="-122"/>
                <a:sym typeface="-소망M"/>
              </a:endParaRPr>
            </a:p>
          </p:txBody>
        </p:sp>
        <p:sp>
          <p:nvSpPr>
            <p:cNvPr id="72717" name="圆角矩形 26"/>
            <p:cNvSpPr/>
            <p:nvPr/>
          </p:nvSpPr>
          <p:spPr>
            <a:xfrm>
              <a:off x="1417" y="6194"/>
              <a:ext cx="11453" cy="2155"/>
            </a:xfrm>
            <a:prstGeom prst="roundRect">
              <a:avLst>
                <a:gd name="adj" fmla="val 16667"/>
              </a:avLst>
            </a:prstGeom>
            <a:noFill/>
            <a:ln w="9525">
              <a:noFill/>
            </a:ln>
          </p:spPr>
          <p:txBody>
            <a:bodyPr wrap="none" anchor="t" anchorCtr="0">
              <a:spAutoFit/>
            </a:bodyPr>
            <a:lstStyle/>
            <a:p>
              <a:endParaRPr lang="zh-CN" altLang="en-US" dirty="0">
                <a:solidFill>
                  <a:srgbClr val="000000"/>
                </a:solidFill>
                <a:latin typeface="Times New Roman" panose="02020603050405020304" pitchFamily="18" charset="0"/>
                <a:ea typeface="宋体" panose="02010600030101010101" pitchFamily="2" charset="-122"/>
              </a:endParaRPr>
            </a:p>
          </p:txBody>
        </p:sp>
        <p:sp>
          <p:nvSpPr>
            <p:cNvPr id="29" name="圆角矩形 28"/>
            <p:cNvSpPr/>
            <p:nvPr/>
          </p:nvSpPr>
          <p:spPr>
            <a:xfrm>
              <a:off x="1417" y="5878"/>
              <a:ext cx="11340" cy="9769"/>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no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
        <p:nvSpPr>
          <p:cNvPr id="72724"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Literature Review</a:t>
            </a:r>
            <a:endParaRPr lang="en-US" altLang="zh-CN" sz="2800" b="1" dirty="0">
              <a:solidFill>
                <a:schemeClr val="bg1"/>
              </a:solidFill>
              <a:latin typeface="Times New Roman" panose="02020603050405020304" pitchFamily="18" charset="0"/>
              <a:ea typeface="黑体" panose="02010609060101010101" pitchFamily="49"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p:cNvSpPr>
          <p:nvPr>
            <p:ph idx="4294967295"/>
          </p:nvPr>
        </p:nvSpPr>
        <p:spPr>
          <a:xfrm>
            <a:off x="519113" y="1138238"/>
            <a:ext cx="8258175" cy="2127250"/>
          </a:xfrm>
          <a:prstGeom prst="rect">
            <a:avLst/>
          </a:prstGeom>
          <a:noFill/>
          <a:ln w="9525" cap="flat" cmpd="sng" algn="ctr">
            <a:noFill/>
            <a:prstDash val="solid"/>
          </a:ln>
        </p:spPr>
        <p:txBody>
          <a:bodyPr anchor="t"/>
          <a:lstStyle/>
          <a:p>
            <a:pPr marL="0" marR="0" indent="0" algn="l" defTabSz="914400" rtl="0" eaLnBrk="1" fontAlgn="base" latinLnBrk="1" hangingPunct="1">
              <a:lnSpc>
                <a:spcPct val="115000"/>
              </a:lnSpc>
              <a:spcBef>
                <a:spcPts val="0"/>
              </a:spcBef>
              <a:spcAft>
                <a:spcPts val="1200"/>
              </a:spcAft>
              <a:buClr>
                <a:srgbClr val="5B7FAB"/>
              </a:buClr>
              <a:buSzTx/>
              <a:buFont typeface="Wingdings" panose="05000000000000000000" pitchFamily="2" charset="2"/>
              <a:buChar char="Ø"/>
            </a:pPr>
            <a:r>
              <a:rPr kumimoji="0" lang="en-US" altLang="zh-CN" sz="2400" b="1" i="0" u="none" strike="noStrike" kern="0" cap="none" spc="0" normalizeH="0" baseline="0"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sym typeface="+mn-ea"/>
              </a:rPr>
              <a:t>Function p</a:t>
            </a:r>
            <a:r>
              <a:rPr lang="zh-CN" altLang="en-US" sz="24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sym typeface="+mn-ea"/>
              </a:rPr>
              <a:t>erturbation</a:t>
            </a:r>
            <a:endParaRPr kumimoji="0" lang="zh-CN" altLang="en-US" sz="2400" b="1" i="0" u="none" strike="noStrike" kern="0" cap="none" spc="0" normalizeH="0" baseline="0"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endParaRPr>
          </a:p>
          <a:p>
            <a:pPr marL="342900" marR="0" indent="-34290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Char char="u"/>
            </a:pPr>
            <a:r>
              <a:rPr kumimoji="0" lang="en-US" sz="1800" b="1" i="0" u="none" strike="noStrike" kern="1200" cap="none" spc="0" normalizeH="0" baseline="0" noProof="1">
                <a:solidFill>
                  <a:srgbClr val="0000FF"/>
                </a:solidFill>
                <a:latin typeface="Times New Roman" panose="02020603050405020304" pitchFamily="18" charset="0"/>
                <a:ea typeface="宋体" panose="02010600030101010101" pitchFamily="2" charset="-122"/>
                <a:cs typeface="Times New Roman" panose="02020603050405020304" pitchFamily="18" charset="0"/>
                <a:sym typeface="+mn-ea"/>
              </a:rPr>
              <a:t>Gene mutation</a:t>
            </a:r>
            <a:r>
              <a:rPr kumimoji="0" sz="18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 often occurs in practical GRNs. On one hand, some gene mutations may lead to </a:t>
            </a:r>
            <a:r>
              <a:rPr kumimoji="0" lang="en-US" sz="1800" b="1" i="0" u="none" strike="noStrike" kern="1200" cap="none" spc="0" normalizeH="0" baseline="0" noProof="1">
                <a:solidFill>
                  <a:srgbClr val="0000FF"/>
                </a:solidFill>
                <a:latin typeface="Times New Roman" panose="02020603050405020304" pitchFamily="18" charset="0"/>
                <a:ea typeface="宋体" panose="02010600030101010101" pitchFamily="2" charset="-122"/>
                <a:cs typeface="Times New Roman" panose="02020603050405020304" pitchFamily="18" charset="0"/>
                <a:sym typeface="+mn-ea"/>
              </a:rPr>
              <a:t>genetic diseases</a:t>
            </a:r>
            <a:r>
              <a:rPr kumimoji="0" sz="18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 e.g., mutations in oncogenes and tumor suppressor genes are very crucial to carcinogenesis. On the other hand, gene mutations sometimes have </a:t>
            </a:r>
            <a:r>
              <a:rPr kumimoji="0" lang="en-US" sz="1800" b="1" i="0" u="none" strike="noStrike" kern="1200" cap="none" spc="0" normalizeH="0" baseline="0" noProof="1">
                <a:solidFill>
                  <a:srgbClr val="0000FF"/>
                </a:solidFill>
                <a:latin typeface="Times New Roman" panose="02020603050405020304" pitchFamily="18" charset="0"/>
                <a:ea typeface="宋体" panose="02010600030101010101" pitchFamily="2" charset="-122"/>
                <a:cs typeface="Times New Roman" panose="02020603050405020304" pitchFamily="18" charset="0"/>
                <a:sym typeface="+mn-ea"/>
              </a:rPr>
              <a:t>positive effect</a:t>
            </a:r>
            <a:r>
              <a:rPr kumimoji="0" sz="18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 on the</a:t>
            </a:r>
            <a:r>
              <a:rPr kumimoji="0" lang="en-US" sz="18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 </a:t>
            </a:r>
            <a:r>
              <a:rPr kumimoji="0" sz="18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molecular medicine and molecular evolution</a:t>
            </a:r>
            <a:r>
              <a:rPr kumimoji="0" lang="en-US" sz="18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a:t>
            </a:r>
            <a:endParaRPr kumimoji="0" lang="zh-CN" altLang="en-US" sz="1800" b="1" i="0" u="none" strike="noStrike" kern="0" cap="none" spc="0" normalizeH="0" baseline="0" noProof="1">
              <a:solidFill>
                <a:schemeClr val="tx1"/>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
        <p:nvSpPr>
          <p:cNvPr id="80898"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grpSp>
        <p:nvGrpSpPr>
          <p:cNvPr id="80899" name="组合 15"/>
          <p:cNvGrpSpPr/>
          <p:nvPr/>
        </p:nvGrpSpPr>
        <p:grpSpPr>
          <a:xfrm>
            <a:off x="768350" y="3362325"/>
            <a:ext cx="3743325" cy="3022600"/>
            <a:chOff x="1416" y="5174"/>
            <a:chExt cx="5896" cy="4762"/>
          </a:xfrm>
        </p:grpSpPr>
        <p:pic>
          <p:nvPicPr>
            <p:cNvPr id="80900" name="图片 1"/>
            <p:cNvPicPr/>
            <p:nvPr/>
          </p:nvPicPr>
          <p:blipFill>
            <a:blip r:embed="rId1"/>
            <a:stretch>
              <a:fillRect/>
            </a:stretch>
          </p:blipFill>
          <p:spPr>
            <a:xfrm>
              <a:off x="1793" y="5569"/>
              <a:ext cx="5102" cy="3430"/>
            </a:xfrm>
            <a:prstGeom prst="rect">
              <a:avLst/>
            </a:prstGeom>
            <a:noFill/>
            <a:ln w="9525" cap="flat" cmpd="sng">
              <a:solidFill>
                <a:schemeClr val="tx1"/>
              </a:solidFill>
              <a:prstDash val="solid"/>
              <a:round/>
              <a:headEnd type="none" w="med" len="med"/>
              <a:tailEnd type="none" w="med" len="med"/>
            </a:ln>
          </p:spPr>
        </p:pic>
        <p:sp>
          <p:nvSpPr>
            <p:cNvPr id="80901" name="文本框 10"/>
            <p:cNvSpPr txBox="1"/>
            <p:nvPr/>
          </p:nvSpPr>
          <p:spPr>
            <a:xfrm>
              <a:off x="2040" y="9320"/>
              <a:ext cx="4607" cy="580"/>
            </a:xfrm>
            <a:prstGeom prst="rect">
              <a:avLst/>
            </a:prstGeom>
            <a:noFill/>
            <a:ln w="9525">
              <a:noFill/>
            </a:ln>
          </p:spPr>
          <p:txBody>
            <a:bodyPr wrap="square" anchor="t" anchorCtr="0">
              <a:spAutoFit/>
            </a:bodyPr>
            <a:lstStyle/>
            <a:p>
              <a:r>
                <a:rPr lang="en-US" altLang="zh-CN" b="1">
                  <a:solidFill>
                    <a:srgbClr val="0000FF"/>
                  </a:solidFill>
                  <a:latin typeface="Times New Roman" panose="02020603050405020304" pitchFamily="18" charset="0"/>
                  <a:ea typeface="宋体" panose="02010600030101010101" pitchFamily="2" charset="-122"/>
                </a:rPr>
                <a:t>Normal cells and sickle cells</a:t>
              </a:r>
              <a:endParaRPr lang="zh-CN" altLang="zh-CN">
                <a:latin typeface="Times New Roman" panose="02020603050405020304" pitchFamily="18" charset="0"/>
                <a:ea typeface="-소망M"/>
              </a:endParaRPr>
            </a:p>
          </p:txBody>
        </p:sp>
        <p:sp>
          <p:nvSpPr>
            <p:cNvPr id="14" name="圆角矩形 13"/>
            <p:cNvSpPr/>
            <p:nvPr/>
          </p:nvSpPr>
          <p:spPr>
            <a:xfrm>
              <a:off x="1416" y="5174"/>
              <a:ext cx="5897" cy="4762"/>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grpSp>
        <p:nvGrpSpPr>
          <p:cNvPr id="80903" name="组合 16"/>
          <p:cNvGrpSpPr/>
          <p:nvPr/>
        </p:nvGrpSpPr>
        <p:grpSpPr>
          <a:xfrm>
            <a:off x="4819650" y="3362325"/>
            <a:ext cx="3744913" cy="3022600"/>
            <a:chOff x="7378" y="5294"/>
            <a:chExt cx="5897" cy="4762"/>
          </a:xfrm>
        </p:grpSpPr>
        <p:pic>
          <p:nvPicPr>
            <p:cNvPr id="80904" name="图片 5"/>
            <p:cNvPicPr/>
            <p:nvPr/>
          </p:nvPicPr>
          <p:blipFill>
            <a:blip r:embed="rId2"/>
            <a:stretch>
              <a:fillRect/>
            </a:stretch>
          </p:blipFill>
          <p:spPr>
            <a:xfrm>
              <a:off x="7775" y="5689"/>
              <a:ext cx="5102" cy="3429"/>
            </a:xfrm>
            <a:prstGeom prst="rect">
              <a:avLst/>
            </a:prstGeom>
            <a:noFill/>
            <a:ln w="9525" cap="flat" cmpd="sng">
              <a:solidFill>
                <a:schemeClr val="tx1"/>
              </a:solidFill>
              <a:prstDash val="solid"/>
              <a:round/>
              <a:headEnd type="none" w="med" len="med"/>
              <a:tailEnd type="none" w="med" len="med"/>
            </a:ln>
          </p:spPr>
        </p:pic>
        <p:sp>
          <p:nvSpPr>
            <p:cNvPr id="80905" name="文本框 11"/>
            <p:cNvSpPr txBox="1"/>
            <p:nvPr/>
          </p:nvSpPr>
          <p:spPr>
            <a:xfrm>
              <a:off x="9232" y="9320"/>
              <a:ext cx="3093" cy="580"/>
            </a:xfrm>
            <a:prstGeom prst="rect">
              <a:avLst/>
            </a:prstGeom>
            <a:noFill/>
            <a:ln w="9525">
              <a:noFill/>
            </a:ln>
          </p:spPr>
          <p:txBody>
            <a:bodyPr wrap="square" anchor="t" anchorCtr="0">
              <a:spAutoFit/>
            </a:bodyPr>
            <a:lstStyle/>
            <a:p>
              <a:r>
                <a:rPr lang="en-US" altLang="zh-CN" b="1">
                  <a:solidFill>
                    <a:srgbClr val="0000FF"/>
                  </a:solidFill>
                  <a:latin typeface="Times New Roman" panose="02020603050405020304" pitchFamily="18" charset="0"/>
                  <a:ea typeface="宋体" panose="02010600030101010101" pitchFamily="2" charset="-122"/>
                </a:rPr>
                <a:t>CCR5   32</a:t>
              </a:r>
              <a:endParaRPr lang="en-US" altLang="zh-CN">
                <a:latin typeface="Verdana" panose="020B0604030504040204" pitchFamily="34" charset="0"/>
                <a:ea typeface="宋体" panose="02010600030101010101" pitchFamily="2" charset="-122"/>
              </a:endParaRPr>
            </a:p>
          </p:txBody>
        </p:sp>
        <p:sp>
          <p:nvSpPr>
            <p:cNvPr id="15" name="圆角矩形 14"/>
            <p:cNvSpPr/>
            <p:nvPr/>
          </p:nvSpPr>
          <p:spPr>
            <a:xfrm>
              <a:off x="7378" y="5294"/>
              <a:ext cx="5897" cy="4762"/>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
        <p:nvSpPr>
          <p:cNvPr id="80907"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Literature Review</a:t>
            </a:r>
            <a:endParaRPr lang="en-US" altLang="zh-CN" sz="2800" b="1" dirty="0">
              <a:solidFill>
                <a:schemeClr val="bg1"/>
              </a:solidFill>
              <a:latin typeface="Times New Roman" panose="02020603050405020304" pitchFamily="18" charset="0"/>
              <a:ea typeface="黑体" panose="02010609060101010101" pitchFamily="49" charset="-122"/>
            </a:endParaRPr>
          </a:p>
        </p:txBody>
      </p:sp>
      <p:grpSp>
        <p:nvGrpSpPr>
          <p:cNvPr id="80908" name="组合 5"/>
          <p:cNvGrpSpPr/>
          <p:nvPr/>
        </p:nvGrpSpPr>
        <p:grpSpPr>
          <a:xfrm>
            <a:off x="5072063" y="3613150"/>
            <a:ext cx="3240087" cy="2178050"/>
            <a:chOff x="7987" y="5690"/>
            <a:chExt cx="5102" cy="3430"/>
          </a:xfrm>
        </p:grpSpPr>
        <p:pic>
          <p:nvPicPr>
            <p:cNvPr id="80909" name="图片 1"/>
            <p:cNvPicPr/>
            <p:nvPr/>
          </p:nvPicPr>
          <p:blipFill>
            <a:blip r:embed="rId3"/>
            <a:stretch>
              <a:fillRect/>
            </a:stretch>
          </p:blipFill>
          <p:spPr>
            <a:xfrm>
              <a:off x="7987" y="5690"/>
              <a:ext cx="5102" cy="3429"/>
            </a:xfrm>
            <a:prstGeom prst="rect">
              <a:avLst/>
            </a:prstGeom>
            <a:noFill/>
            <a:ln w="9525">
              <a:noFill/>
            </a:ln>
          </p:spPr>
        </p:pic>
        <p:pic>
          <p:nvPicPr>
            <p:cNvPr id="80910" name="图片 3"/>
            <p:cNvPicPr/>
            <p:nvPr/>
          </p:nvPicPr>
          <p:blipFill>
            <a:blip r:embed="rId4"/>
            <a:srcRect r="15091" b="-65645"/>
            <a:stretch>
              <a:fillRect/>
            </a:stretch>
          </p:blipFill>
          <p:spPr>
            <a:xfrm>
              <a:off x="7987" y="5725"/>
              <a:ext cx="4821" cy="623"/>
            </a:xfrm>
            <a:prstGeom prst="rect">
              <a:avLst/>
            </a:prstGeom>
            <a:noFill/>
            <a:ln w="9525">
              <a:noFill/>
            </a:ln>
          </p:spPr>
        </p:pic>
        <p:pic>
          <p:nvPicPr>
            <p:cNvPr id="80911" name="图片 4"/>
            <p:cNvPicPr>
              <a:picLocks noChangeAspect="1"/>
            </p:cNvPicPr>
            <p:nvPr/>
          </p:nvPicPr>
          <p:blipFill>
            <a:blip r:embed="rId4"/>
            <a:srcRect r="-1006" b="41371"/>
            <a:stretch>
              <a:fillRect/>
            </a:stretch>
          </p:blipFill>
          <p:spPr>
            <a:xfrm>
              <a:off x="11150" y="8756"/>
              <a:ext cx="1939" cy="260"/>
            </a:xfrm>
            <a:prstGeom prst="rect">
              <a:avLst/>
            </a:prstGeom>
            <a:noFill/>
            <a:ln w="9525">
              <a:noFill/>
            </a:ln>
          </p:spPr>
        </p:pic>
      </p:grpSp>
      <p:sp>
        <p:nvSpPr>
          <p:cNvPr id="80912" name="等腰三角形 8"/>
          <p:cNvSpPr/>
          <p:nvPr/>
        </p:nvSpPr>
        <p:spPr>
          <a:xfrm>
            <a:off x="6713538" y="6021388"/>
            <a:ext cx="142875" cy="144462"/>
          </a:xfrm>
          <a:prstGeom prst="triangle">
            <a:avLst>
              <a:gd name="adj" fmla="val 50000"/>
            </a:avLst>
          </a:prstGeom>
          <a:noFill/>
          <a:ln w="9525" cap="flat" cmpd="sng">
            <a:solidFill>
              <a:srgbClr val="0000FF"/>
            </a:solidFill>
            <a:prstDash val="solid"/>
            <a:round/>
            <a:headEnd type="none" w="med" len="med"/>
            <a:tailEnd type="none" w="med" len="med"/>
          </a:ln>
        </p:spPr>
        <p:txBody>
          <a:bodyPr wrap="none" anchor="t" anchorCtr="0">
            <a:spAutoFit/>
          </a:bodyPr>
          <a:lstStyle/>
          <a:p>
            <a:endParaRPr lang="zh-CN" altLang="en-US" dirty="0">
              <a:solidFill>
                <a:srgbClr val="000000"/>
              </a:solidFill>
              <a:latin typeface="Times New Roman" panose="02020603050405020304" pitchFamily="18" charset="0"/>
              <a:ea typeface="宋体" panose="02010600030101010101" pitchFamily="2"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p:cNvSpPr>
          <p:nvPr>
            <p:ph idx="4294967295"/>
          </p:nvPr>
        </p:nvSpPr>
        <p:spPr>
          <a:xfrm>
            <a:off x="517525" y="1497013"/>
            <a:ext cx="8258175" cy="1204913"/>
          </a:xfrm>
          <a:prstGeom prst="rect">
            <a:avLst/>
          </a:prstGeom>
          <a:noFill/>
          <a:ln w="9525" cap="flat" cmpd="sng" algn="ctr">
            <a:noFill/>
            <a:prstDash val="solid"/>
          </a:ln>
        </p:spPr>
        <p:txBody>
          <a:bodyPr anchor="t"/>
          <a:lstStyle/>
          <a:p>
            <a:pPr marL="342900" marR="0" indent="-34290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Char char="u"/>
            </a:pPr>
            <a:r>
              <a:rPr kumimoji="0" lang="en-US" altLang="zh-CN"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Introduction of function perturbation for </a:t>
            </a:r>
            <a:r>
              <a:rPr kumimoji="0" lang="en-US"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LDSs</a:t>
            </a:r>
            <a:endParaRPr kumimoji="0" lang="en-US"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endParaRPr>
          </a:p>
          <a:p>
            <a:pPr marL="800100" marR="0" lvl="1" indent="0" algn="l" defTabSz="914400" rtl="0" eaLnBrk="1" fontAlgn="base" latinLnBrk="1" hangingPunct="1">
              <a:lnSpc>
                <a:spcPct val="115000"/>
              </a:lnSpc>
              <a:spcBef>
                <a:spcPct val="20000"/>
              </a:spcBef>
              <a:spcAft>
                <a:spcPct val="0"/>
              </a:spcAft>
              <a:buClr>
                <a:srgbClr val="5B7FAB"/>
              </a:buClr>
              <a:buSzTx/>
              <a:buFont typeface="Wingdings" panose="05000000000000000000" charset="0"/>
              <a:buNone/>
            </a:pPr>
            <a:endParaRPr kumimoji="0" lang="en-US" altLang="zh-CN"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endParaRPr>
          </a:p>
          <a:p>
            <a:pPr marL="342900" marR="0" indent="-34290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Char char="u"/>
            </a:pPr>
            <a:endParaRPr kumimoji="0" lang="en-US" altLang="zh-CN"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p:txBody>
      </p:sp>
      <p:sp>
        <p:nvSpPr>
          <p:cNvPr id="82946"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sp>
        <p:nvSpPr>
          <p:cNvPr id="82947" name="文本框 3"/>
          <p:cNvSpPr txBox="1"/>
          <p:nvPr/>
        </p:nvSpPr>
        <p:spPr>
          <a:xfrm>
            <a:off x="517525" y="2250440"/>
            <a:ext cx="8308975" cy="830263"/>
          </a:xfrm>
          <a:prstGeom prst="rect">
            <a:avLst/>
          </a:prstGeom>
          <a:noFill/>
          <a:ln w="9525">
            <a:noFill/>
          </a:ln>
        </p:spPr>
        <p:txBody>
          <a:bodyPr wrap="square" anchor="t" anchorCtr="0">
            <a:spAutoFit/>
          </a:bodyPr>
          <a:lstStyle/>
          <a:p>
            <a:pPr marL="742950" lvl="1" indent="-285750">
              <a:buClr>
                <a:srgbClr val="617FAB"/>
              </a:buClr>
              <a:buFont typeface="Wingdings" panose="05000000000000000000" charset="0"/>
              <a:buChar char="ü"/>
            </a:pPr>
            <a:r>
              <a:rPr lang="zh-CN" altLang="zh-CN" sz="1600">
                <a:solidFill>
                  <a:schemeClr val="tx1"/>
                </a:solidFill>
                <a:latin typeface="Times New Roman" panose="02020603050405020304" pitchFamily="18" charset="0"/>
                <a:ea typeface="宋体" panose="02010600030101010101" pitchFamily="2" charset="-122"/>
                <a:sym typeface="-소망M"/>
              </a:rPr>
              <a:t>Xiao and Dougherty introduced the concept of </a:t>
            </a:r>
            <a:r>
              <a:rPr lang="zh-CN" altLang="zh-CN" sz="1600" b="1">
                <a:solidFill>
                  <a:srgbClr val="0000FF"/>
                </a:solidFill>
                <a:latin typeface="Times New Roman" panose="02020603050405020304" pitchFamily="18" charset="0"/>
                <a:ea typeface="宋体" panose="02010600030101010101" pitchFamily="2" charset="-122"/>
                <a:sym typeface="-소망M"/>
              </a:rPr>
              <a:t>function perturbation</a:t>
            </a:r>
            <a:r>
              <a:rPr lang="zh-CN" altLang="zh-CN" sz="1600">
                <a:solidFill>
                  <a:schemeClr val="tx1"/>
                </a:solidFill>
                <a:latin typeface="Times New Roman" panose="02020603050405020304" pitchFamily="18" charset="0"/>
                <a:ea typeface="宋体" panose="02010600030101010101" pitchFamily="2" charset="-122"/>
                <a:sym typeface="-소망M"/>
              </a:rPr>
              <a:t> to describe gene mutation, and explored the impact of function perturbation on the attractors of Boolean networks.</a:t>
            </a:r>
            <a:endParaRPr lang="zh-CN" altLang="zh-CN" sz="1600">
              <a:solidFill>
                <a:schemeClr val="tx1"/>
              </a:solidFill>
              <a:latin typeface="Times New Roman" panose="02020603050405020304" pitchFamily="18" charset="0"/>
              <a:ea typeface="宋体" panose="02010600030101010101" pitchFamily="2" charset="-122"/>
              <a:sym typeface="-소망M"/>
            </a:endParaRPr>
          </a:p>
        </p:txBody>
      </p:sp>
      <p:sp>
        <p:nvSpPr>
          <p:cNvPr id="82948" name="文本框 8"/>
          <p:cNvSpPr txBox="1"/>
          <p:nvPr/>
        </p:nvSpPr>
        <p:spPr>
          <a:xfrm>
            <a:off x="517525" y="4020503"/>
            <a:ext cx="8308975" cy="582612"/>
          </a:xfrm>
          <a:prstGeom prst="rect">
            <a:avLst/>
          </a:prstGeom>
          <a:noFill/>
          <a:ln w="9525">
            <a:noFill/>
          </a:ln>
        </p:spPr>
        <p:txBody>
          <a:bodyPr wrap="square" anchor="t" anchorCtr="0">
            <a:spAutoFit/>
          </a:bodyPr>
          <a:lstStyle/>
          <a:p>
            <a:pPr marL="742950" lvl="1" indent="-285750">
              <a:buClr>
                <a:srgbClr val="617FAB"/>
              </a:buClr>
              <a:buFont typeface="Wingdings" panose="05000000000000000000" charset="0"/>
              <a:buChar char="ü"/>
            </a:pPr>
            <a:r>
              <a:rPr lang="zh-CN" altLang="zh-CN" sz="1600">
                <a:latin typeface="Times New Roman" panose="02020603050405020304" pitchFamily="18" charset="0"/>
                <a:ea typeface="宋体" panose="02010600030101010101" pitchFamily="2" charset="-122"/>
                <a:sym typeface="-소망M"/>
              </a:rPr>
              <a:t>Qian and Dougherty further considered the </a:t>
            </a:r>
            <a:r>
              <a:rPr lang="zh-CN" altLang="zh-CN" sz="1600" b="1">
                <a:solidFill>
                  <a:srgbClr val="0000FF"/>
                </a:solidFill>
                <a:latin typeface="Times New Roman" panose="02020603050405020304" pitchFamily="18" charset="0"/>
                <a:ea typeface="宋体" panose="02010600030101010101" pitchFamily="2" charset="-122"/>
                <a:sym typeface="-소망M"/>
              </a:rPr>
              <a:t>optimal structural intervention</a:t>
            </a:r>
            <a:r>
              <a:rPr lang="zh-CN" altLang="zh-CN" sz="1600">
                <a:latin typeface="Times New Roman" panose="02020603050405020304" pitchFamily="18" charset="0"/>
                <a:ea typeface="宋体" panose="02010600030101010101" pitchFamily="2" charset="-122"/>
                <a:sym typeface="-소망M"/>
              </a:rPr>
              <a:t> of Boolean networks based on function perturbation.</a:t>
            </a:r>
            <a:endParaRPr lang="zh-CN" altLang="zh-CN" sz="1600">
              <a:latin typeface="Times New Roman" panose="02020603050405020304" pitchFamily="18" charset="0"/>
              <a:ea typeface="宋体" panose="02010600030101010101" pitchFamily="2" charset="-122"/>
              <a:sym typeface="-소망M"/>
            </a:endParaRPr>
          </a:p>
        </p:txBody>
      </p:sp>
      <p:pic>
        <p:nvPicPr>
          <p:cNvPr id="10" name="图片 9"/>
          <p:cNvPicPr>
            <a:picLocks noChangeAspect="1"/>
          </p:cNvPicPr>
          <p:nvPr/>
        </p:nvPicPr>
        <p:blipFill>
          <a:blip r:embed="rId1"/>
          <a:stretch>
            <a:fillRect/>
          </a:stretch>
        </p:blipFill>
        <p:spPr>
          <a:xfrm>
            <a:off x="1327150" y="3185478"/>
            <a:ext cx="6896100" cy="504825"/>
          </a:xfrm>
          <a:prstGeom prst="rect">
            <a:avLst/>
          </a:prstGeom>
          <a:ln>
            <a:solidFill>
              <a:schemeClr val="bg1"/>
            </a:solidFill>
          </a:ln>
          <a:effectLst>
            <a:outerShdw blurRad="50800" dist="38100" dir="2700000" algn="tl" rotWithShape="0">
              <a:prstClr val="black">
                <a:alpha val="40000"/>
              </a:prstClr>
            </a:outerShdw>
          </a:effectLst>
        </p:spPr>
      </p:pic>
      <p:pic>
        <p:nvPicPr>
          <p:cNvPr id="13" name="图片 12"/>
          <p:cNvPicPr>
            <a:picLocks noChangeAspect="1"/>
          </p:cNvPicPr>
          <p:nvPr/>
        </p:nvPicPr>
        <p:blipFill>
          <a:blip r:embed="rId2"/>
          <a:stretch>
            <a:fillRect/>
          </a:stretch>
        </p:blipFill>
        <p:spPr>
          <a:xfrm>
            <a:off x="1362075" y="4703128"/>
            <a:ext cx="6848475" cy="1038225"/>
          </a:xfrm>
          <a:prstGeom prst="rect">
            <a:avLst/>
          </a:prstGeom>
          <a:ln>
            <a:solidFill>
              <a:schemeClr val="bg1"/>
            </a:solidFill>
          </a:ln>
          <a:effectLst>
            <a:outerShdw blurRad="50800" dist="38100" dir="2700000" algn="tl" rotWithShape="0">
              <a:prstClr val="black">
                <a:alpha val="40000"/>
              </a:prstClr>
            </a:outerShdw>
          </a:effectLst>
        </p:spPr>
      </p:pic>
      <p:sp>
        <p:nvSpPr>
          <p:cNvPr id="82951" name="同侧圆角矩形 17"/>
          <p:cNvSpPr/>
          <p:nvPr/>
        </p:nvSpPr>
        <p:spPr>
          <a:xfrm>
            <a:off x="971550" y="2277428"/>
            <a:ext cx="7561263" cy="720725"/>
          </a:xfrm>
          <a:custGeom>
            <a:avLst/>
            <a:gdLst/>
            <a:ahLst/>
            <a:cxnLst>
              <a:cxn ang="0">
                <a:pos x="7560945" y="360045"/>
              </a:cxn>
              <a:cxn ang="5400000">
                <a:pos x="3780472" y="720090"/>
              </a:cxn>
              <a:cxn ang="10800000">
                <a:pos x="0" y="360045"/>
              </a:cxn>
              <a:cxn ang="16200000">
                <a:pos x="3780472" y="0"/>
              </a:cxn>
            </a:cxnLst>
            <a:rect l="0" t="0" r="0" b="0"/>
            <a:pathLst>
              <a:path w="7560945" h="720090">
                <a:moveTo>
                  <a:pt x="120017" y="0"/>
                </a:moveTo>
                <a:lnTo>
                  <a:pt x="7440927" y="0"/>
                </a:lnTo>
                <a:cubicBezTo>
                  <a:pt x="7507211" y="0"/>
                  <a:pt x="7560944" y="53733"/>
                  <a:pt x="7560944" y="120017"/>
                </a:cubicBezTo>
                <a:lnTo>
                  <a:pt x="7560945" y="720090"/>
                </a:lnTo>
                <a:lnTo>
                  <a:pt x="7560945" y="720090"/>
                </a:lnTo>
                <a:lnTo>
                  <a:pt x="0" y="720090"/>
                </a:lnTo>
                <a:lnTo>
                  <a:pt x="0" y="720090"/>
                </a:lnTo>
                <a:lnTo>
                  <a:pt x="0" y="120017"/>
                </a:lnTo>
                <a:cubicBezTo>
                  <a:pt x="0" y="53733"/>
                  <a:pt x="53733" y="0"/>
                  <a:pt x="120017" y="0"/>
                </a:cubicBezTo>
                <a:close/>
              </a:path>
            </a:pathLst>
          </a:custGeom>
          <a:noFill/>
          <a:ln w="9525">
            <a:noFill/>
          </a:ln>
        </p:spPr>
        <p:txBody>
          <a:bodyPr/>
          <a:lstStyle/>
          <a:p>
            <a:endParaRPr lang="zh-CN" altLang="en-US"/>
          </a:p>
        </p:txBody>
      </p:sp>
      <p:sp>
        <p:nvSpPr>
          <p:cNvPr id="82952"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32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sym typeface="+mn-ea"/>
              </a:rPr>
              <a:t>Literature Review</a:t>
            </a:r>
            <a:endParaRPr lang="en-US" altLang="zh-CN" sz="2800" b="1" dirty="0">
              <a:solidFill>
                <a:schemeClr val="bg1"/>
              </a:solidFill>
              <a:latin typeface="Times New Roman" panose="02020603050405020304" pitchFamily="18" charset="0"/>
              <a:ea typeface="黑体" panose="02010609060101010101" pitchFamily="49" charset="-122"/>
              <a:sym typeface="+mn-e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sp>
        <p:nvSpPr>
          <p:cNvPr id="84995"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sym typeface="+mn-ea"/>
              </a:rPr>
              <a:t>Literature Review</a:t>
            </a:r>
            <a:endParaRPr lang="en-US" altLang="zh-CN" sz="2800" b="1" dirty="0">
              <a:solidFill>
                <a:schemeClr val="bg1"/>
              </a:solidFill>
              <a:latin typeface="Times New Roman" panose="02020603050405020304" pitchFamily="18" charset="0"/>
              <a:ea typeface="黑体" panose="02010609060101010101" pitchFamily="49" charset="-122"/>
              <a:sym typeface="+mn-ea"/>
            </a:endParaRPr>
          </a:p>
        </p:txBody>
      </p:sp>
      <p:pic>
        <p:nvPicPr>
          <p:cNvPr id="84996" name="图片 13"/>
          <p:cNvPicPr>
            <a:picLocks noChangeAspect="1"/>
          </p:cNvPicPr>
          <p:nvPr/>
        </p:nvPicPr>
        <p:blipFill>
          <a:blip r:embed="rId1"/>
          <a:stretch>
            <a:fillRect/>
          </a:stretch>
        </p:blipFill>
        <p:spPr>
          <a:xfrm>
            <a:off x="604838" y="3754438"/>
            <a:ext cx="5721350" cy="1800225"/>
          </a:xfrm>
          <a:prstGeom prst="rect">
            <a:avLst/>
          </a:prstGeom>
          <a:noFill/>
          <a:ln w="9525">
            <a:noFill/>
          </a:ln>
        </p:spPr>
      </p:pic>
      <p:pic>
        <p:nvPicPr>
          <p:cNvPr id="84997" name="图片 18"/>
          <p:cNvPicPr>
            <a:picLocks noChangeAspect="1"/>
          </p:cNvPicPr>
          <p:nvPr/>
        </p:nvPicPr>
        <p:blipFill>
          <a:blip r:embed="rId2"/>
          <a:stretch>
            <a:fillRect/>
          </a:stretch>
        </p:blipFill>
        <p:spPr>
          <a:xfrm>
            <a:off x="323850" y="1649413"/>
            <a:ext cx="6353175" cy="1152525"/>
          </a:xfrm>
          <a:prstGeom prst="rect">
            <a:avLst/>
          </a:prstGeom>
          <a:noFill/>
          <a:ln w="9525">
            <a:noFill/>
          </a:ln>
        </p:spPr>
      </p:pic>
      <p:pic>
        <p:nvPicPr>
          <p:cNvPr id="84998" name="图片 19"/>
          <p:cNvPicPr>
            <a:picLocks noChangeAspect="1"/>
          </p:cNvPicPr>
          <p:nvPr/>
        </p:nvPicPr>
        <p:blipFill>
          <a:blip r:embed="rId3"/>
          <a:stretch>
            <a:fillRect/>
          </a:stretch>
        </p:blipFill>
        <p:spPr>
          <a:xfrm>
            <a:off x="431800" y="3051175"/>
            <a:ext cx="6010275" cy="361950"/>
          </a:xfrm>
          <a:prstGeom prst="rect">
            <a:avLst/>
          </a:prstGeom>
          <a:noFill/>
          <a:ln w="9525">
            <a:noFill/>
          </a:ln>
        </p:spPr>
      </p:pic>
      <p:sp>
        <p:nvSpPr>
          <p:cNvPr id="84999" name="圆角矩形 20"/>
          <p:cNvSpPr/>
          <p:nvPr/>
        </p:nvSpPr>
        <p:spPr>
          <a:xfrm>
            <a:off x="5364163" y="4437063"/>
            <a:ext cx="1008062" cy="1008062"/>
          </a:xfrm>
          <a:prstGeom prst="roundRect">
            <a:avLst>
              <a:gd name="adj" fmla="val 16667"/>
            </a:avLst>
          </a:prstGeom>
          <a:noFill/>
          <a:ln w="9525">
            <a:noFill/>
          </a:ln>
        </p:spPr>
        <p:txBody>
          <a:bodyPr wrap="none" anchor="t" anchorCtr="0">
            <a:spAutoFit/>
          </a:bodyPr>
          <a:lstStyle/>
          <a:p>
            <a:endParaRPr lang="zh-CN" altLang="en-US" dirty="0">
              <a:solidFill>
                <a:srgbClr val="000000"/>
              </a:solidFill>
              <a:latin typeface="Times New Roman" panose="02020603050405020304" pitchFamily="18" charset="0"/>
              <a:ea typeface="宋体" panose="02010600030101010101" pitchFamily="2" charset="-122"/>
            </a:endParaRPr>
          </a:p>
        </p:txBody>
      </p:sp>
      <p:sp>
        <p:nvSpPr>
          <p:cNvPr id="85000" name="圆角矩形 21"/>
          <p:cNvSpPr/>
          <p:nvPr/>
        </p:nvSpPr>
        <p:spPr>
          <a:xfrm>
            <a:off x="5364163" y="4365625"/>
            <a:ext cx="935037" cy="1079500"/>
          </a:xfrm>
          <a:prstGeom prst="roundRect">
            <a:avLst>
              <a:gd name="adj" fmla="val 16667"/>
            </a:avLst>
          </a:prstGeom>
          <a:noFill/>
          <a:ln w="22225" cap="flat" cmpd="sng">
            <a:solidFill>
              <a:srgbClr val="5279A7"/>
            </a:solidFill>
            <a:prstDash val="solid"/>
            <a:round/>
            <a:headEnd type="none" w="med" len="med"/>
            <a:tailEnd type="none" w="med" len="med"/>
          </a:ln>
        </p:spPr>
        <p:txBody>
          <a:bodyPr wrap="none" anchor="t" anchorCtr="0">
            <a:spAutoFit/>
          </a:bodyPr>
          <a:lstStyle/>
          <a:p>
            <a:endParaRPr lang="zh-CN" altLang="en-US" dirty="0">
              <a:solidFill>
                <a:srgbClr val="000000"/>
              </a:solidFill>
              <a:latin typeface="Times New Roman" panose="02020603050405020304" pitchFamily="18" charset="0"/>
              <a:ea typeface="宋体" panose="02010600030101010101" pitchFamily="2" charset="-122"/>
            </a:endParaRPr>
          </a:p>
        </p:txBody>
      </p:sp>
      <p:sp>
        <p:nvSpPr>
          <p:cNvPr id="85001" name="文本框 23"/>
          <p:cNvSpPr txBox="1"/>
          <p:nvPr/>
        </p:nvSpPr>
        <p:spPr>
          <a:xfrm>
            <a:off x="6551613" y="2952750"/>
            <a:ext cx="2097087" cy="1322070"/>
          </a:xfrm>
          <a:prstGeom prst="rect">
            <a:avLst/>
          </a:prstGeom>
          <a:noFill/>
          <a:ln w="9525">
            <a:noFill/>
          </a:ln>
        </p:spPr>
        <p:txBody>
          <a:bodyPr wrap="square" anchor="t" anchorCtr="0">
            <a:spAutoFit/>
          </a:bodyPr>
          <a:lstStyle/>
          <a:p>
            <a:r>
              <a:rPr lang="en-US" altLang="zh-CN" sz="1600">
                <a:latin typeface="Times New Roman" panose="02020603050405020304" pitchFamily="18" charset="0"/>
                <a:ea typeface="宋体" panose="02010600030101010101" pitchFamily="2" charset="-122"/>
              </a:rPr>
              <a:t>Choose one (multiple) function, and </a:t>
            </a:r>
            <a:r>
              <a:rPr lang="en-US" altLang="zh-CN" sz="1600" b="1">
                <a:solidFill>
                  <a:srgbClr val="0000FF"/>
                </a:solidFill>
                <a:latin typeface="Times New Roman" panose="02020603050405020304" pitchFamily="18" charset="0"/>
                <a:ea typeface="宋体" panose="02010600030101010101" pitchFamily="2" charset="-122"/>
              </a:rPr>
              <a:t>make a one-bit (multi-bit) change of its truth table.</a:t>
            </a:r>
            <a:endParaRPr lang="en-US" altLang="zh-CN" sz="1600" b="1">
              <a:solidFill>
                <a:srgbClr val="0000FF"/>
              </a:solidFill>
              <a:latin typeface="Times New Roman" panose="02020603050405020304" pitchFamily="18" charset="0"/>
              <a:ea typeface="宋体" panose="02010600030101010101" pitchFamily="2" charset="-122"/>
            </a:endParaRPr>
          </a:p>
        </p:txBody>
      </p:sp>
      <p:sp>
        <p:nvSpPr>
          <p:cNvPr id="85002" name="云形标注 25"/>
          <p:cNvSpPr/>
          <p:nvPr/>
        </p:nvSpPr>
        <p:spPr>
          <a:xfrm>
            <a:off x="6264275" y="2627313"/>
            <a:ext cx="2484438" cy="1873250"/>
          </a:xfrm>
          <a:prstGeom prst="cloudCallout">
            <a:avLst>
              <a:gd name="adj1" fmla="val -37620"/>
              <a:gd name="adj2" fmla="val 79241"/>
            </a:avLst>
          </a:prstGeom>
          <a:noFill/>
          <a:ln w="25400" cap="flat" cmpd="sng">
            <a:solidFill>
              <a:srgbClr val="5279A7"/>
            </a:solidFill>
            <a:prstDash val="solid"/>
            <a:round/>
            <a:headEnd type="none" w="med" len="med"/>
            <a:tailEnd type="none" w="med" len="med"/>
          </a:ln>
        </p:spPr>
        <p:txBody>
          <a:bodyPr wrap="square" anchor="t" anchorCtr="0">
            <a:spAutoFit/>
          </a:bodyPr>
          <a:lstStyle/>
          <a:p>
            <a:endParaRPr lang="zh-CN" altLang="en-US" dirty="0">
              <a:solidFill>
                <a:srgbClr val="000000"/>
              </a:solidFill>
              <a:latin typeface="Times New Roman" panose="02020603050405020304" pitchFamily="18" charset="0"/>
              <a:ea typeface="宋体" panose="02010600030101010101" pitchFamily="2" charset="-122"/>
            </a:endParaRPr>
          </a:p>
        </p:txBody>
      </p:sp>
      <p:sp>
        <p:nvSpPr>
          <p:cNvPr id="11" name="文本框 7"/>
          <p:cNvSpPr txBox="1"/>
          <p:nvPr>
            <p:custDataLst>
              <p:tags r:id="rId4"/>
            </p:custDataLst>
          </p:nvPr>
        </p:nvSpPr>
        <p:spPr>
          <a:xfrm>
            <a:off x="6016625" y="2221155"/>
            <a:ext cx="752475" cy="398780"/>
          </a:xfrm>
          <a:prstGeom prst="rect">
            <a:avLst/>
          </a:prstGeom>
          <a:noFill/>
          <a:ln w="9525">
            <a:noFill/>
          </a:ln>
        </p:spPr>
        <p:txBody>
          <a:bodyPr wrap="square" anchor="t" anchorCtr="0">
            <a:spAutoFit/>
          </a:bodyPr>
          <a:p>
            <a:r>
              <a:rPr lang="en-US" altLang="zh-CN" sz="2000" dirty="0">
                <a:latin typeface="Times New Roman" panose="02020603050405020304" pitchFamily="18" charset="0"/>
                <a:ea typeface="宋体" panose="02010600030101010101" pitchFamily="2" charset="-122"/>
              </a:rPr>
              <a:t>(2.8)</a:t>
            </a:r>
            <a:endParaRPr lang="en-US" altLang="zh-CN" dirty="0">
              <a:latin typeface="Verdana" panose="020B0604030504040204" pitchFamily="34" charset="0"/>
              <a:ea typeface="宋体" panose="02010600030101010101"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p:cNvSpPr>
          <p:nvPr>
            <p:ph idx="4294967295"/>
          </p:nvPr>
        </p:nvSpPr>
        <p:spPr>
          <a:xfrm>
            <a:off x="348615" y="1699895"/>
            <a:ext cx="8458835" cy="1614805"/>
          </a:xfrm>
          <a:prstGeom prst="rect">
            <a:avLst/>
          </a:prstGeom>
          <a:noFill/>
          <a:ln w="9525" cap="flat" cmpd="sng" algn="ctr">
            <a:noFill/>
            <a:prstDash val="solid"/>
          </a:ln>
        </p:spPr>
        <p:txBody>
          <a:bodyPr anchor="t"/>
          <a:lstStyle/>
          <a:p>
            <a:pPr marR="0" algn="just" defTabSz="914400" rtl="0" eaLnBrk="1" fontAlgn="base" latinLnBrk="1" hangingPunct="1">
              <a:lnSpc>
                <a:spcPct val="115000"/>
              </a:lnSpc>
              <a:spcBef>
                <a:spcPts val="0"/>
              </a:spcBef>
              <a:spcAft>
                <a:spcPts val="1200"/>
              </a:spcAft>
              <a:buClr>
                <a:srgbClr val="5B7FAB"/>
              </a:buClr>
              <a:buSzTx/>
              <a:buFont typeface="Wingdings" panose="05000000000000000000" charset="0"/>
              <a:buChar char="u"/>
            </a:pPr>
            <a:r>
              <a:rPr kumimoji="0" lang="en-US" sz="1800" i="0" u="none" strike="noStrike" cap="none" spc="0" normalizeH="0" baseline="0" noProof="1">
                <a:solidFill>
                  <a:schemeClr val="tx1"/>
                </a:solidFill>
                <a:latin typeface="Times New Roman" panose="02020603050405020304" pitchFamily="18" charset="0"/>
                <a:cs typeface="Times New Roman" panose="02020603050405020304" pitchFamily="18" charset="0"/>
                <a:sym typeface="+mn-ea"/>
              </a:rPr>
              <a:t>Edge perturbation contains edge removal, or decreasing edge strengths [40]. </a:t>
            </a:r>
            <a:r>
              <a:rPr sz="1800" dirty="0">
                <a:solidFill>
                  <a:schemeClr val="tx1"/>
                </a:solidFill>
                <a:latin typeface="Times New Roman" panose="02020603050405020304" pitchFamily="18" charset="0"/>
                <a:cs typeface="Times New Roman" panose="02020603050405020304" pitchFamily="18" charset="0"/>
                <a:sym typeface="+mn-ea"/>
              </a:rPr>
              <a:t>An </a:t>
            </a:r>
            <a:r>
              <a:rPr sz="1800" b="1" dirty="0">
                <a:solidFill>
                  <a:srgbClr val="0000FF"/>
                </a:solidFill>
                <a:latin typeface="Times New Roman" panose="02020603050405020304" pitchFamily="18" charset="0"/>
                <a:cs typeface="Times New Roman" panose="02020603050405020304" pitchFamily="18" charset="0"/>
                <a:sym typeface="+mn-ea"/>
              </a:rPr>
              <a:t>edge </a:t>
            </a:r>
            <a:r>
              <a:rPr lang="en-US" sz="1800" b="1" dirty="0">
                <a:solidFill>
                  <a:srgbClr val="0000FF"/>
                </a:solidFill>
                <a:latin typeface="Times New Roman" panose="02020603050405020304" pitchFamily="18" charset="0"/>
                <a:cs typeface="Times New Roman" panose="02020603050405020304" pitchFamily="18" charset="0"/>
                <a:sym typeface="+mn-ea"/>
              </a:rPr>
              <a:t>removal</a:t>
            </a:r>
            <a:r>
              <a:rPr sz="1800" dirty="0">
                <a:solidFill>
                  <a:schemeClr val="tx1"/>
                </a:solidFill>
                <a:latin typeface="Times New Roman" panose="02020603050405020304" pitchFamily="18" charset="0"/>
                <a:cs typeface="Times New Roman" panose="02020603050405020304" pitchFamily="18" charset="0"/>
                <a:sym typeface="+mn-ea"/>
              </a:rPr>
              <a:t> can be achieved by the use of </a:t>
            </a:r>
            <a:r>
              <a:rPr sz="1800" b="1" dirty="0">
                <a:solidFill>
                  <a:srgbClr val="0000FF"/>
                </a:solidFill>
                <a:latin typeface="Times New Roman" panose="02020603050405020304" pitchFamily="18" charset="0"/>
                <a:cs typeface="Times New Roman" panose="02020603050405020304" pitchFamily="18" charset="0"/>
                <a:sym typeface="+mn-ea"/>
              </a:rPr>
              <a:t>therapeutic drugs</a:t>
            </a:r>
            <a:r>
              <a:rPr lang="en-US" sz="1800" dirty="0">
                <a:solidFill>
                  <a:schemeClr val="tx1"/>
                </a:solidFill>
                <a:latin typeface="Times New Roman" panose="02020603050405020304" pitchFamily="18" charset="0"/>
                <a:cs typeface="Times New Roman" panose="02020603050405020304" pitchFamily="18" charset="0"/>
                <a:sym typeface="+mn-ea"/>
              </a:rPr>
              <a:t>.</a:t>
            </a:r>
            <a:endParaRPr kumimoji="0" lang="en-US" sz="1800" i="0" u="none" strike="noStrike" cap="none" spc="0" normalizeH="0" baseline="0" noProof="1">
              <a:solidFill>
                <a:schemeClr val="tx1"/>
              </a:solidFill>
              <a:latin typeface="Times New Roman" panose="02020603050405020304" pitchFamily="18" charset="0"/>
              <a:cs typeface="Times New Roman" panose="02020603050405020304" pitchFamily="18" charset="0"/>
              <a:sym typeface="+mn-ea"/>
            </a:endParaRPr>
          </a:p>
          <a:p>
            <a:pPr marL="342900" marR="0" indent="-342900" algn="just" defTabSz="914400" rtl="0" eaLnBrk="1" fontAlgn="base" latinLnBrk="1" hangingPunct="1">
              <a:lnSpc>
                <a:spcPct val="115000"/>
              </a:lnSpc>
              <a:spcBef>
                <a:spcPts val="0"/>
              </a:spcBef>
              <a:spcAft>
                <a:spcPts val="1200"/>
              </a:spcAft>
              <a:buClr>
                <a:srgbClr val="5B7FAB"/>
              </a:buClr>
              <a:buSzTx/>
              <a:buFont typeface="Wingdings" panose="05000000000000000000" charset="0"/>
              <a:buChar char="u"/>
            </a:pPr>
            <a:endParaRPr kumimoji="0" lang="en-US" sz="1800" i="0" u="none" strike="noStrike" cap="none" spc="0" normalizeH="0" baseline="0" noProof="1">
              <a:solidFill>
                <a:schemeClr val="tx1"/>
              </a:solidFill>
              <a:latin typeface="Times New Roman" panose="02020603050405020304" pitchFamily="18" charset="0"/>
              <a:cs typeface="Times New Roman" panose="02020603050405020304" pitchFamily="18" charset="0"/>
              <a:sym typeface="+mn-ea"/>
            </a:endParaRPr>
          </a:p>
        </p:txBody>
      </p:sp>
      <p:sp>
        <p:nvSpPr>
          <p:cNvPr id="80898"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sp>
        <p:nvSpPr>
          <p:cNvPr id="80907"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sym typeface="+mn-ea"/>
              </a:rPr>
              <a:t>Literature Review</a:t>
            </a:r>
            <a:endParaRPr lang="en-US" altLang="zh-CN" sz="2800" b="1" dirty="0">
              <a:solidFill>
                <a:schemeClr val="bg1"/>
              </a:solidFill>
              <a:latin typeface="Times New Roman" panose="02020603050405020304" pitchFamily="18" charset="0"/>
              <a:ea typeface="黑体" panose="02010609060101010101" pitchFamily="49" charset="-122"/>
              <a:sym typeface="+mn-ea"/>
            </a:endParaRPr>
          </a:p>
        </p:txBody>
      </p:sp>
      <p:sp>
        <p:nvSpPr>
          <p:cNvPr id="80901" name="文本框 10"/>
          <p:cNvSpPr txBox="1"/>
          <p:nvPr/>
        </p:nvSpPr>
        <p:spPr>
          <a:xfrm>
            <a:off x="673100" y="5518785"/>
            <a:ext cx="3789680" cy="337185"/>
          </a:xfrm>
          <a:prstGeom prst="rect">
            <a:avLst/>
          </a:prstGeom>
          <a:noFill/>
          <a:ln w="9525">
            <a:noFill/>
          </a:ln>
        </p:spPr>
        <p:txBody>
          <a:bodyPr wrap="square" anchor="t" anchorCtr="0">
            <a:spAutoFit/>
          </a:bodyPr>
          <a:lstStyle/>
          <a:p>
            <a:pPr algn="ctr"/>
            <a:r>
              <a:rPr lang="en-US" altLang="zh-CN" sz="1600" b="1">
                <a:solidFill>
                  <a:srgbClr val="0000FF"/>
                </a:solidFill>
                <a:latin typeface="Times New Roman" panose="02020603050405020304" pitchFamily="18" charset="0"/>
                <a:ea typeface="宋体" panose="02010600030101010101" pitchFamily="2" charset="-122"/>
              </a:rPr>
              <a:t>Edge perturbation</a:t>
            </a:r>
            <a:r>
              <a:rPr lang="en-US" altLang="zh-CN" sz="1200" b="1">
                <a:solidFill>
                  <a:srgbClr val="0000FF"/>
                </a:solidFill>
                <a:latin typeface="Times New Roman" panose="02020603050405020304" pitchFamily="18" charset="0"/>
                <a:ea typeface="宋体" panose="02010600030101010101" pitchFamily="2" charset="-122"/>
              </a:rPr>
              <a:t> </a:t>
            </a:r>
            <a:endParaRPr lang="en-US" altLang="zh-CN" sz="1200" b="1">
              <a:solidFill>
                <a:srgbClr val="0000FF"/>
              </a:solidFill>
              <a:latin typeface="Times New Roman" panose="02020603050405020304" pitchFamily="18" charset="0"/>
              <a:ea typeface="宋体" panose="02010600030101010101" pitchFamily="2" charset="-122"/>
            </a:endParaRPr>
          </a:p>
        </p:txBody>
      </p:sp>
      <p:sp>
        <p:nvSpPr>
          <p:cNvPr id="14" name="圆角矩形 13"/>
          <p:cNvSpPr/>
          <p:nvPr/>
        </p:nvSpPr>
        <p:spPr>
          <a:xfrm>
            <a:off x="803910" y="2783205"/>
            <a:ext cx="3528000" cy="3132000"/>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6" name="图片 5"/>
          <p:cNvPicPr>
            <a:picLocks noChangeAspect="1"/>
          </p:cNvPicPr>
          <p:nvPr/>
        </p:nvPicPr>
        <p:blipFill>
          <a:blip r:embed="rId1"/>
          <a:stretch>
            <a:fillRect/>
          </a:stretch>
        </p:blipFill>
        <p:spPr>
          <a:xfrm>
            <a:off x="1043940" y="4295775"/>
            <a:ext cx="352425" cy="323850"/>
          </a:xfrm>
          <a:prstGeom prst="rect">
            <a:avLst/>
          </a:prstGeom>
        </p:spPr>
      </p:pic>
      <p:pic>
        <p:nvPicPr>
          <p:cNvPr id="2" name="图片 1"/>
          <p:cNvPicPr>
            <a:picLocks noChangeAspect="1"/>
          </p:cNvPicPr>
          <p:nvPr/>
        </p:nvPicPr>
        <p:blipFill>
          <a:blip r:embed="rId2"/>
          <a:stretch>
            <a:fillRect/>
          </a:stretch>
        </p:blipFill>
        <p:spPr>
          <a:xfrm>
            <a:off x="1115695" y="2954020"/>
            <a:ext cx="2733040" cy="2493010"/>
          </a:xfrm>
          <a:prstGeom prst="rect">
            <a:avLst/>
          </a:prstGeom>
        </p:spPr>
      </p:pic>
      <p:sp>
        <p:nvSpPr>
          <p:cNvPr id="4" name="圆角矩形 3"/>
          <p:cNvSpPr/>
          <p:nvPr/>
        </p:nvSpPr>
        <p:spPr>
          <a:xfrm>
            <a:off x="4787900" y="2783205"/>
            <a:ext cx="3528000" cy="3132000"/>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8" name="图片 7"/>
          <p:cNvPicPr>
            <a:picLocks noChangeAspect="1"/>
          </p:cNvPicPr>
          <p:nvPr/>
        </p:nvPicPr>
        <p:blipFill>
          <a:blip r:embed="rId3"/>
          <a:stretch>
            <a:fillRect/>
          </a:stretch>
        </p:blipFill>
        <p:spPr>
          <a:xfrm>
            <a:off x="5382895" y="4366895"/>
            <a:ext cx="2495550" cy="1159510"/>
          </a:xfrm>
          <a:prstGeom prst="rect">
            <a:avLst/>
          </a:prstGeom>
        </p:spPr>
      </p:pic>
      <p:sp>
        <p:nvSpPr>
          <p:cNvPr id="9" name="文本框 8"/>
          <p:cNvSpPr txBox="1"/>
          <p:nvPr/>
        </p:nvSpPr>
        <p:spPr>
          <a:xfrm>
            <a:off x="5226050" y="5518785"/>
            <a:ext cx="2652395" cy="337185"/>
          </a:xfrm>
          <a:prstGeom prst="rect">
            <a:avLst/>
          </a:prstGeom>
          <a:noFill/>
        </p:spPr>
        <p:txBody>
          <a:bodyPr wrap="square" rtlCol="0">
            <a:spAutoFit/>
          </a:bodyPr>
          <a:lstStyle/>
          <a:p>
            <a:pPr algn="ctr"/>
            <a:r>
              <a:rPr lang="en-US" altLang="zh-CN" sz="1600" b="1">
                <a:solidFill>
                  <a:srgbClr val="0000FF"/>
                </a:solidFill>
                <a:latin typeface="Times New Roman" panose="02020603050405020304" pitchFamily="18" charset="0"/>
              </a:rPr>
              <a:t>Peptide-like inhibitors</a:t>
            </a:r>
            <a:endParaRPr lang="zh-CN" altLang="en-US"/>
          </a:p>
        </p:txBody>
      </p:sp>
      <p:pic>
        <p:nvPicPr>
          <p:cNvPr id="10" name="图片 9"/>
          <p:cNvPicPr>
            <a:picLocks noChangeAspect="1"/>
          </p:cNvPicPr>
          <p:nvPr/>
        </p:nvPicPr>
        <p:blipFill>
          <a:blip r:embed="rId4"/>
          <a:stretch>
            <a:fillRect/>
          </a:stretch>
        </p:blipFill>
        <p:spPr>
          <a:xfrm>
            <a:off x="5147945" y="3097530"/>
            <a:ext cx="2951480" cy="1153160"/>
          </a:xfrm>
          <a:prstGeom prst="rect">
            <a:avLst/>
          </a:prstGeom>
        </p:spPr>
      </p:pic>
      <p:sp>
        <p:nvSpPr>
          <p:cNvPr id="3" name="文本框 2"/>
          <p:cNvSpPr txBox="1"/>
          <p:nvPr/>
        </p:nvSpPr>
        <p:spPr>
          <a:xfrm>
            <a:off x="396240" y="1124585"/>
            <a:ext cx="2914015" cy="515620"/>
          </a:xfrm>
          <a:prstGeom prst="rect">
            <a:avLst/>
          </a:prstGeom>
          <a:noFill/>
        </p:spPr>
        <p:txBody>
          <a:bodyPr wrap="none" rtlCol="0" anchor="t">
            <a:spAutoFit/>
          </a:bodyPr>
          <a:lstStyle/>
          <a:p>
            <a:pPr marL="0" marR="0" indent="0" algn="l" defTabSz="914400" rtl="0" eaLnBrk="1" fontAlgn="base" latinLnBrk="1" hangingPunct="1">
              <a:lnSpc>
                <a:spcPct val="115000"/>
              </a:lnSpc>
              <a:spcBef>
                <a:spcPts val="0"/>
              </a:spcBef>
              <a:spcAft>
                <a:spcPts val="1200"/>
              </a:spcAft>
              <a:buClr>
                <a:srgbClr val="5B7FAB"/>
              </a:buClr>
              <a:buSzTx/>
              <a:buFont typeface="Wingdings" panose="05000000000000000000" pitchFamily="2" charset="2"/>
              <a:buChar char="Ø"/>
            </a:pPr>
            <a:r>
              <a:rPr lang="en-US" altLang="zh-CN" sz="2400" b="1" kern="0">
                <a:solidFill>
                  <a:srgbClr val="FF0000"/>
                </a:solidFill>
                <a:latin typeface="Times New Roman" panose="02020603050405020304" pitchFamily="18" charset="0"/>
                <a:ea typeface="楷体" panose="02010609060101010101" pitchFamily="49" charset="-122"/>
                <a:cs typeface="Times New Roman" panose="02020603050405020304" pitchFamily="18" charset="0"/>
                <a:sym typeface="+mn-ea"/>
              </a:rPr>
              <a:t> </a:t>
            </a:r>
            <a:r>
              <a:rPr lang="en-US"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sym typeface="+mn-ea"/>
              </a:rPr>
              <a:t>Edge perturbation</a:t>
            </a:r>
            <a:endParaRPr lang="en-US" altLang="en-US"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sym typeface="+mn-ea"/>
            </a:endParaRPr>
          </a:p>
        </p:txBody>
      </p:sp>
      <p:sp>
        <p:nvSpPr>
          <p:cNvPr id="5" name="文本框 4"/>
          <p:cNvSpPr txBox="1"/>
          <p:nvPr/>
        </p:nvSpPr>
        <p:spPr>
          <a:xfrm>
            <a:off x="251460" y="6031230"/>
            <a:ext cx="8522335" cy="521970"/>
          </a:xfrm>
          <a:prstGeom prst="rect">
            <a:avLst/>
          </a:prstGeom>
          <a:noFill/>
        </p:spPr>
        <p:txBody>
          <a:bodyPr wrap="square" rtlCol="0" anchor="t">
            <a:spAutoFit/>
          </a:bodyPr>
          <a:lstStyle/>
          <a:p>
            <a:r>
              <a:rPr lang="en-US" altLang="zh-CN" sz="1400">
                <a:latin typeface="Times New Roman" panose="02020603050405020304" pitchFamily="18" charset="0"/>
              </a:rPr>
              <a:t>[40] Sanhedrai, H., Gao, J., Bashan, A., Schwartz, M.,  Havlin, S., Barzel, B., 2022. Reviving a failed network through microscopic interventions,</a:t>
            </a:r>
            <a:r>
              <a:rPr lang="en-US" altLang="zh-CN" sz="1400" b="1" i="1">
                <a:solidFill>
                  <a:srgbClr val="0000FF"/>
                </a:solidFill>
                <a:latin typeface="Times New Roman" panose="02020603050405020304" pitchFamily="18" charset="0"/>
              </a:rPr>
              <a:t> Nature Physics</a:t>
            </a:r>
            <a:r>
              <a:rPr lang="en-US" altLang="zh-CN" sz="1400">
                <a:latin typeface="Times New Roman" panose="02020603050405020304" pitchFamily="18" charset="0"/>
              </a:rPr>
              <a:t>, 18: 338-349.</a:t>
            </a:r>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sp>
        <p:nvSpPr>
          <p:cNvPr id="82947" name="文本框 3"/>
          <p:cNvSpPr txBox="1"/>
          <p:nvPr/>
        </p:nvSpPr>
        <p:spPr>
          <a:xfrm>
            <a:off x="517525" y="2106930"/>
            <a:ext cx="8308975" cy="583565"/>
          </a:xfrm>
          <a:prstGeom prst="rect">
            <a:avLst/>
          </a:prstGeom>
          <a:noFill/>
          <a:ln w="9525">
            <a:noFill/>
          </a:ln>
        </p:spPr>
        <p:txBody>
          <a:bodyPr wrap="square" anchor="t" anchorCtr="0">
            <a:spAutoFit/>
          </a:bodyPr>
          <a:lstStyle/>
          <a:p>
            <a:pPr marL="742950" lvl="1" indent="-285750">
              <a:buClr>
                <a:srgbClr val="617FAB"/>
              </a:buClr>
              <a:buFont typeface="Wingdings" panose="05000000000000000000" charset="0"/>
              <a:buChar char="ü"/>
            </a:pPr>
            <a:r>
              <a:rPr lang="en-US" altLang="zh-CN" sz="1600" dirty="0">
                <a:solidFill>
                  <a:schemeClr val="tx1"/>
                </a:solidFill>
                <a:latin typeface="Times New Roman" panose="02020603050405020304" pitchFamily="18" charset="0"/>
                <a:ea typeface="宋体" panose="02010600030101010101" pitchFamily="2" charset="-122"/>
                <a:sym typeface="-소망M"/>
              </a:rPr>
              <a:t>Biane and </a:t>
            </a:r>
            <a:r>
              <a:rPr lang="en-US" altLang="zh-CN" sz="1600" dirty="0" err="1">
                <a:solidFill>
                  <a:schemeClr val="tx1"/>
                </a:solidFill>
                <a:latin typeface="Times New Roman" panose="02020603050405020304" pitchFamily="18" charset="0"/>
                <a:ea typeface="宋体" panose="02010600030101010101" pitchFamily="2" charset="-122"/>
                <a:sym typeface="-소망M"/>
              </a:rPr>
              <a:t>Delaplace</a:t>
            </a:r>
            <a:r>
              <a:rPr lang="en-US" altLang="zh-CN" sz="1600" dirty="0">
                <a:solidFill>
                  <a:schemeClr val="tx1"/>
                </a:solidFill>
                <a:latin typeface="Times New Roman" panose="02020603050405020304" pitchFamily="18" charset="0"/>
                <a:ea typeface="宋体" panose="02010600030101010101" pitchFamily="2" charset="-122"/>
                <a:sym typeface="-소망M"/>
              </a:rPr>
              <a:t> identified</a:t>
            </a:r>
            <a:r>
              <a:rPr lang="zh-CN" altLang="zh-CN" sz="1600" dirty="0">
                <a:solidFill>
                  <a:schemeClr val="tx1"/>
                </a:solidFill>
                <a:latin typeface="Times New Roman" panose="02020603050405020304" pitchFamily="18" charset="0"/>
                <a:ea typeface="宋体" panose="02010600030101010101" pitchFamily="2" charset="-122"/>
                <a:sym typeface="-소망M"/>
              </a:rPr>
              <a:t> </a:t>
            </a:r>
            <a:r>
              <a:rPr lang="en-US" altLang="zh-CN" sz="1600" dirty="0">
                <a:solidFill>
                  <a:schemeClr val="tx1"/>
                </a:solidFill>
                <a:latin typeface="Times New Roman" panose="02020603050405020304" pitchFamily="18" charset="0"/>
                <a:ea typeface="宋体" panose="02010600030101010101" pitchFamily="2" charset="-122"/>
                <a:sym typeface="-소망M"/>
              </a:rPr>
              <a:t>the </a:t>
            </a:r>
            <a:r>
              <a:rPr lang="en-US" altLang="zh-CN" sz="1600" b="1" dirty="0" err="1">
                <a:solidFill>
                  <a:srgbClr val="0000FF"/>
                </a:solidFill>
                <a:latin typeface="Times New Roman" panose="02020603050405020304" pitchFamily="18" charset="0"/>
                <a:ea typeface="宋体" panose="02010600030101010101" pitchFamily="2" charset="-122"/>
                <a:sym typeface="-소망M"/>
              </a:rPr>
              <a:t>edgetic</a:t>
            </a:r>
            <a:r>
              <a:rPr lang="zh-CN" altLang="zh-CN" sz="1600" b="1" dirty="0">
                <a:solidFill>
                  <a:srgbClr val="0000FF"/>
                </a:solidFill>
                <a:latin typeface="Times New Roman" panose="02020603050405020304" pitchFamily="18" charset="0"/>
                <a:ea typeface="宋体" panose="02010600030101010101" pitchFamily="2" charset="-122"/>
                <a:sym typeface="-소망M"/>
              </a:rPr>
              <a:t> perturbation</a:t>
            </a:r>
            <a:r>
              <a:rPr lang="zh-CN" altLang="zh-CN" sz="1600" dirty="0">
                <a:solidFill>
                  <a:schemeClr val="tx1"/>
                </a:solidFill>
                <a:latin typeface="Times New Roman" panose="02020603050405020304" pitchFamily="18" charset="0"/>
                <a:ea typeface="宋体" panose="02010600030101010101" pitchFamily="2" charset="-122"/>
                <a:sym typeface="-소망M"/>
              </a:rPr>
              <a:t> </a:t>
            </a:r>
            <a:r>
              <a:rPr lang="en-US" sz="1600" dirty="0">
                <a:solidFill>
                  <a:schemeClr val="tx1"/>
                </a:solidFill>
                <a:latin typeface="Times New Roman" panose="02020603050405020304" pitchFamily="18" charset="0"/>
                <a:ea typeface="宋体" panose="02010600030101010101" pitchFamily="2" charset="-122"/>
                <a:sym typeface="-소망M"/>
              </a:rPr>
              <a:t>in LDSs</a:t>
            </a:r>
            <a:r>
              <a:rPr lang="zh-CN" altLang="zh-CN" sz="1600" dirty="0">
                <a:solidFill>
                  <a:schemeClr val="tx1"/>
                </a:solidFill>
                <a:latin typeface="Times New Roman" panose="02020603050405020304" pitchFamily="18" charset="0"/>
                <a:ea typeface="宋体" panose="02010600030101010101" pitchFamily="2" charset="-122"/>
                <a:sym typeface="-소망M"/>
              </a:rPr>
              <a:t> and</a:t>
            </a:r>
            <a:r>
              <a:rPr lang="en-US" altLang="zh-CN" sz="1600" dirty="0">
                <a:solidFill>
                  <a:schemeClr val="tx1"/>
                </a:solidFill>
                <a:latin typeface="Times New Roman" panose="02020603050405020304" pitchFamily="18" charset="0"/>
                <a:ea typeface="宋体" panose="02010600030101010101" pitchFamily="2" charset="-122"/>
                <a:sym typeface="-소망M"/>
              </a:rPr>
              <a:t> </a:t>
            </a:r>
            <a:r>
              <a:rPr lang="zh-CN" altLang="zh-CN" sz="1600" dirty="0">
                <a:solidFill>
                  <a:schemeClr val="tx1"/>
                </a:solidFill>
                <a:latin typeface="Times New Roman" panose="02020603050405020304" pitchFamily="18" charset="0"/>
                <a:ea typeface="宋体" panose="02010600030101010101" pitchFamily="2" charset="-122"/>
                <a:sym typeface="-소망M"/>
              </a:rPr>
              <a:t>reprogram</a:t>
            </a:r>
            <a:r>
              <a:rPr lang="en-US" altLang="zh-CN" sz="1600" dirty="0">
                <a:solidFill>
                  <a:schemeClr val="tx1"/>
                </a:solidFill>
                <a:latin typeface="Times New Roman" panose="02020603050405020304" pitchFamily="18" charset="0"/>
                <a:ea typeface="宋体" panose="02010600030101010101" pitchFamily="2" charset="-122"/>
                <a:sym typeface="-소망M"/>
              </a:rPr>
              <a:t>ed</a:t>
            </a:r>
            <a:r>
              <a:rPr lang="zh-CN" altLang="zh-CN" sz="1600" dirty="0">
                <a:solidFill>
                  <a:schemeClr val="tx1"/>
                </a:solidFill>
                <a:latin typeface="Times New Roman" panose="02020603050405020304" pitchFamily="18" charset="0"/>
                <a:ea typeface="宋体" panose="02010600030101010101" pitchFamily="2" charset="-122"/>
                <a:sym typeface="-소망M"/>
              </a:rPr>
              <a:t> any abundant </a:t>
            </a:r>
            <a:r>
              <a:rPr lang="en-US" altLang="zh-CN" sz="1600" dirty="0">
                <a:solidFill>
                  <a:schemeClr val="tx1"/>
                </a:solidFill>
                <a:latin typeface="Times New Roman" panose="02020603050405020304" pitchFamily="18" charset="0"/>
                <a:ea typeface="宋体" panose="02010600030101010101" pitchFamily="2" charset="-122"/>
                <a:sym typeface="-소망M"/>
              </a:rPr>
              <a:t>state</a:t>
            </a:r>
            <a:r>
              <a:rPr lang="zh-CN" altLang="zh-CN" sz="1600" dirty="0">
                <a:solidFill>
                  <a:schemeClr val="tx1"/>
                </a:solidFill>
                <a:latin typeface="Times New Roman" panose="02020603050405020304" pitchFamily="18" charset="0"/>
                <a:ea typeface="宋体" panose="02010600030101010101" pitchFamily="2" charset="-122"/>
                <a:sym typeface="-소망M"/>
              </a:rPr>
              <a:t> into the desired </a:t>
            </a:r>
            <a:r>
              <a:rPr lang="en-US" altLang="zh-CN" sz="1600" dirty="0">
                <a:solidFill>
                  <a:schemeClr val="tx1"/>
                </a:solidFill>
                <a:latin typeface="Times New Roman" panose="02020603050405020304" pitchFamily="18" charset="0"/>
                <a:ea typeface="宋体" panose="02010600030101010101" pitchFamily="2" charset="-122"/>
                <a:sym typeface="-소망M"/>
              </a:rPr>
              <a:t>states.</a:t>
            </a:r>
            <a:endParaRPr lang="en-US" altLang="zh-CN" sz="1600" dirty="0">
              <a:solidFill>
                <a:schemeClr val="tx1"/>
              </a:solidFill>
              <a:latin typeface="Times New Roman" panose="02020603050405020304" pitchFamily="18" charset="0"/>
              <a:ea typeface="宋体" panose="02010600030101010101" pitchFamily="2" charset="-122"/>
              <a:sym typeface="-소망M"/>
            </a:endParaRPr>
          </a:p>
        </p:txBody>
      </p:sp>
      <p:sp>
        <p:nvSpPr>
          <p:cNvPr id="82948" name="文本框 8"/>
          <p:cNvSpPr txBox="1"/>
          <p:nvPr/>
        </p:nvSpPr>
        <p:spPr>
          <a:xfrm>
            <a:off x="517525" y="4020503"/>
            <a:ext cx="8308975" cy="583565"/>
          </a:xfrm>
          <a:prstGeom prst="rect">
            <a:avLst/>
          </a:prstGeom>
          <a:noFill/>
          <a:ln w="9525">
            <a:noFill/>
          </a:ln>
        </p:spPr>
        <p:txBody>
          <a:bodyPr wrap="square" anchor="t" anchorCtr="0">
            <a:spAutoFit/>
          </a:bodyPr>
          <a:lstStyle/>
          <a:p>
            <a:pPr marL="742950" lvl="1" indent="-285750">
              <a:buClr>
                <a:srgbClr val="617FAB"/>
              </a:buClr>
              <a:buFont typeface="Wingdings" panose="05000000000000000000" charset="0"/>
              <a:buChar char="ü"/>
            </a:pPr>
            <a:r>
              <a:rPr lang="en-US" altLang="zh-CN" sz="1600" dirty="0">
                <a:latin typeface="Times New Roman" panose="02020603050405020304" pitchFamily="18" charset="0"/>
                <a:ea typeface="宋体" panose="02010600030101010101" pitchFamily="2" charset="-122"/>
                <a:sym typeface="-소망M"/>
              </a:rPr>
              <a:t>Campbell and Albert</a:t>
            </a:r>
            <a:r>
              <a:rPr lang="zh-CN" altLang="zh-CN" sz="1600" dirty="0">
                <a:latin typeface="Times New Roman" panose="02020603050405020304" pitchFamily="18" charset="0"/>
                <a:ea typeface="宋体" panose="02010600030101010101" pitchFamily="2" charset="-122"/>
                <a:sym typeface="-소망M"/>
              </a:rPr>
              <a:t> further </a:t>
            </a:r>
            <a:r>
              <a:rPr lang="en-US" altLang="zh-CN" sz="1600" dirty="0">
                <a:latin typeface="Times New Roman" panose="02020603050405020304" pitchFamily="18" charset="0"/>
                <a:ea typeface="宋体" panose="02010600030101010101" pitchFamily="2" charset="-122"/>
                <a:sym typeface="-소망M"/>
              </a:rPr>
              <a:t>took advantage of</a:t>
            </a:r>
            <a:r>
              <a:rPr lang="zh-CN" altLang="zh-CN" sz="1600" dirty="0">
                <a:latin typeface="Times New Roman" panose="02020603050405020304" pitchFamily="18" charset="0"/>
                <a:ea typeface="宋体" panose="02010600030101010101" pitchFamily="2" charset="-122"/>
                <a:sym typeface="-소망M"/>
              </a:rPr>
              <a:t> </a:t>
            </a:r>
            <a:r>
              <a:rPr lang="en-US" altLang="zh-CN" sz="1600" b="1" dirty="0">
                <a:solidFill>
                  <a:srgbClr val="0000FF"/>
                </a:solidFill>
                <a:latin typeface="Times New Roman" panose="02020603050405020304" pitchFamily="18" charset="0"/>
                <a:ea typeface="宋体" panose="02010600030101010101" pitchFamily="2" charset="-122"/>
                <a:sym typeface="-소망M"/>
              </a:rPr>
              <a:t>e</a:t>
            </a:r>
            <a:r>
              <a:rPr lang="zh-CN" altLang="zh-CN" sz="1600" b="1" dirty="0">
                <a:solidFill>
                  <a:srgbClr val="0000FF"/>
                </a:solidFill>
                <a:latin typeface="Times New Roman" panose="02020603050405020304" pitchFamily="18" charset="0"/>
                <a:ea typeface="宋体" panose="02010600030101010101" pitchFamily="2" charset="-122"/>
                <a:sym typeface="-소망M"/>
              </a:rPr>
              <a:t>dgetic perturbation</a:t>
            </a:r>
            <a:r>
              <a:rPr lang="zh-CN" altLang="zh-CN" sz="1600" dirty="0">
                <a:latin typeface="Times New Roman" panose="02020603050405020304" pitchFamily="18" charset="0"/>
                <a:ea typeface="宋体" panose="02010600030101010101" pitchFamily="2" charset="-122"/>
                <a:sym typeface="-소망M"/>
              </a:rPr>
              <a:t> to eliminate </a:t>
            </a:r>
            <a:r>
              <a:rPr lang="en-US" altLang="zh-CN" sz="1600" dirty="0">
                <a:latin typeface="Times New Roman" panose="02020603050405020304" pitchFamily="18" charset="0"/>
                <a:ea typeface="宋体" panose="02010600030101010101" pitchFamily="2" charset="-122"/>
                <a:sym typeface="-소망M"/>
              </a:rPr>
              <a:t>undesired </a:t>
            </a:r>
            <a:r>
              <a:rPr lang="zh-CN" altLang="zh-CN" sz="1600" dirty="0">
                <a:latin typeface="Times New Roman" panose="02020603050405020304" pitchFamily="18" charset="0"/>
                <a:ea typeface="宋体" panose="02010600030101010101" pitchFamily="2" charset="-122"/>
                <a:sym typeface="-소망M"/>
              </a:rPr>
              <a:t>fixed-point</a:t>
            </a:r>
            <a:r>
              <a:rPr lang="en-US" altLang="zh-CN" sz="1600" dirty="0">
                <a:latin typeface="Times New Roman" panose="02020603050405020304" pitchFamily="18" charset="0"/>
                <a:ea typeface="宋体" panose="02010600030101010101" pitchFamily="2" charset="-122"/>
                <a:sym typeface="-소망M"/>
              </a:rPr>
              <a:t> </a:t>
            </a:r>
            <a:r>
              <a:rPr lang="zh-CN" altLang="zh-CN" sz="1600" dirty="0">
                <a:latin typeface="Times New Roman" panose="02020603050405020304" pitchFamily="18" charset="0"/>
                <a:ea typeface="宋体" panose="02010600030101010101" pitchFamily="2" charset="-122"/>
                <a:sym typeface="-소망M"/>
              </a:rPr>
              <a:t>attractors</a:t>
            </a:r>
            <a:r>
              <a:rPr lang="en-US" altLang="zh-CN" sz="1600" dirty="0">
                <a:latin typeface="Times New Roman" panose="02020603050405020304" pitchFamily="18" charset="0"/>
                <a:ea typeface="宋体" panose="02010600030101010101" pitchFamily="2" charset="-122"/>
                <a:sym typeface="-소망M"/>
              </a:rPr>
              <a:t>.</a:t>
            </a:r>
            <a:endParaRPr lang="en-US" altLang="zh-CN" sz="1600" dirty="0">
              <a:latin typeface="Times New Roman" panose="02020603050405020304" pitchFamily="18" charset="0"/>
              <a:ea typeface="宋体" panose="02010600030101010101" pitchFamily="2" charset="-122"/>
              <a:sym typeface="-소망M"/>
            </a:endParaRPr>
          </a:p>
        </p:txBody>
      </p:sp>
      <p:sp>
        <p:nvSpPr>
          <p:cNvPr id="82951" name="同侧圆角矩形 17"/>
          <p:cNvSpPr/>
          <p:nvPr/>
        </p:nvSpPr>
        <p:spPr>
          <a:xfrm>
            <a:off x="971550" y="2062163"/>
            <a:ext cx="7561263" cy="720725"/>
          </a:xfrm>
          <a:custGeom>
            <a:avLst/>
            <a:gdLst/>
            <a:ahLst/>
            <a:cxnLst>
              <a:cxn ang="0">
                <a:pos x="7560945" y="360045"/>
              </a:cxn>
              <a:cxn ang="5400000">
                <a:pos x="3780472" y="720090"/>
              </a:cxn>
              <a:cxn ang="10800000">
                <a:pos x="0" y="360045"/>
              </a:cxn>
              <a:cxn ang="16200000">
                <a:pos x="3780472" y="0"/>
              </a:cxn>
            </a:cxnLst>
            <a:rect l="0" t="0" r="0" b="0"/>
            <a:pathLst>
              <a:path w="7560945" h="720090">
                <a:moveTo>
                  <a:pt x="120017" y="0"/>
                </a:moveTo>
                <a:lnTo>
                  <a:pt x="7440927" y="0"/>
                </a:lnTo>
                <a:cubicBezTo>
                  <a:pt x="7507211" y="0"/>
                  <a:pt x="7560944" y="53733"/>
                  <a:pt x="7560944" y="120017"/>
                </a:cubicBezTo>
                <a:lnTo>
                  <a:pt x="7560945" y="720090"/>
                </a:lnTo>
                <a:lnTo>
                  <a:pt x="7560945" y="720090"/>
                </a:lnTo>
                <a:lnTo>
                  <a:pt x="0" y="720090"/>
                </a:lnTo>
                <a:lnTo>
                  <a:pt x="0" y="720090"/>
                </a:lnTo>
                <a:lnTo>
                  <a:pt x="0" y="120017"/>
                </a:lnTo>
                <a:cubicBezTo>
                  <a:pt x="0" y="53733"/>
                  <a:pt x="53733" y="0"/>
                  <a:pt x="120017" y="0"/>
                </a:cubicBezTo>
                <a:close/>
              </a:path>
            </a:pathLst>
          </a:custGeom>
          <a:noFill/>
          <a:ln w="9525">
            <a:noFill/>
          </a:ln>
        </p:spPr>
        <p:txBody>
          <a:bodyPr/>
          <a:lstStyle/>
          <a:p>
            <a:endParaRPr lang="zh-CN" altLang="en-US"/>
          </a:p>
        </p:txBody>
      </p:sp>
      <p:sp>
        <p:nvSpPr>
          <p:cNvPr id="82952"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Literature Review</a:t>
            </a:r>
            <a:endParaRPr lang="en-US" altLang="zh-CN" sz="2800" b="1" dirty="0">
              <a:solidFill>
                <a:schemeClr val="bg1"/>
              </a:solidFill>
              <a:latin typeface="Times New Roman" panose="02020603050405020304" pitchFamily="18" charset="0"/>
              <a:ea typeface="黑体" panose="02010609060101010101" pitchFamily="49" charset="-122"/>
            </a:endParaRPr>
          </a:p>
        </p:txBody>
      </p:sp>
      <p:grpSp>
        <p:nvGrpSpPr>
          <p:cNvPr id="6" name="组合 5"/>
          <p:cNvGrpSpPr/>
          <p:nvPr/>
        </p:nvGrpSpPr>
        <p:grpSpPr>
          <a:xfrm>
            <a:off x="1384300" y="2690495"/>
            <a:ext cx="6448425" cy="884555"/>
            <a:chOff x="1984" y="4689"/>
            <a:chExt cx="10784" cy="1751"/>
          </a:xfrm>
        </p:grpSpPr>
        <p:pic>
          <p:nvPicPr>
            <p:cNvPr id="13" name="图片 12"/>
            <p:cNvPicPr>
              <a:picLocks noChangeAspect="1"/>
            </p:cNvPicPr>
            <p:nvPr/>
          </p:nvPicPr>
          <p:blipFill>
            <a:blip r:embed="rId1"/>
            <a:stretch>
              <a:fillRect/>
            </a:stretch>
          </p:blipFill>
          <p:spPr>
            <a:xfrm>
              <a:off x="1984" y="4806"/>
              <a:ext cx="10785" cy="1635"/>
            </a:xfrm>
            <a:prstGeom prst="rect">
              <a:avLst/>
            </a:prstGeom>
            <a:ln>
              <a:solidFill>
                <a:schemeClr val="bg1"/>
              </a:solidFill>
            </a:ln>
            <a:effectLst>
              <a:outerShdw blurRad="50800" dist="38100" dir="2700000" algn="tl" rotWithShape="0">
                <a:prstClr val="black">
                  <a:alpha val="40000"/>
                </a:prstClr>
              </a:outerShdw>
            </a:effectLst>
          </p:spPr>
        </p:pic>
        <p:pic>
          <p:nvPicPr>
            <p:cNvPr id="2" name="图片 1"/>
            <p:cNvPicPr>
              <a:picLocks noChangeAspect="1"/>
            </p:cNvPicPr>
            <p:nvPr/>
          </p:nvPicPr>
          <p:blipFill>
            <a:blip r:embed="rId2"/>
            <a:stretch>
              <a:fillRect/>
            </a:stretch>
          </p:blipFill>
          <p:spPr>
            <a:xfrm>
              <a:off x="1984" y="4689"/>
              <a:ext cx="10784" cy="1718"/>
            </a:xfrm>
            <a:prstGeom prst="rect">
              <a:avLst/>
            </a:prstGeom>
          </p:spPr>
        </p:pic>
      </p:grpSp>
      <p:grpSp>
        <p:nvGrpSpPr>
          <p:cNvPr id="5" name="组合 4"/>
          <p:cNvGrpSpPr/>
          <p:nvPr/>
        </p:nvGrpSpPr>
        <p:grpSpPr>
          <a:xfrm>
            <a:off x="1466215" y="4582160"/>
            <a:ext cx="6443980" cy="853440"/>
            <a:chOff x="1965" y="7781"/>
            <a:chExt cx="10803" cy="1634"/>
          </a:xfrm>
        </p:grpSpPr>
        <p:pic>
          <p:nvPicPr>
            <p:cNvPr id="4" name="图片 3"/>
            <p:cNvPicPr>
              <a:picLocks noChangeAspect="1"/>
            </p:cNvPicPr>
            <p:nvPr/>
          </p:nvPicPr>
          <p:blipFill>
            <a:blip r:embed="rId1"/>
            <a:stretch>
              <a:fillRect/>
            </a:stretch>
          </p:blipFill>
          <p:spPr>
            <a:xfrm>
              <a:off x="1965" y="7781"/>
              <a:ext cx="10785" cy="1635"/>
            </a:xfrm>
            <a:prstGeom prst="rect">
              <a:avLst/>
            </a:prstGeom>
            <a:ln>
              <a:solidFill>
                <a:schemeClr val="bg1"/>
              </a:solidFill>
            </a:ln>
            <a:effectLst>
              <a:outerShdw blurRad="50800" dist="38100" dir="2700000" algn="tl" rotWithShape="0">
                <a:prstClr val="black">
                  <a:alpha val="40000"/>
                </a:prstClr>
              </a:outerShdw>
            </a:effectLst>
          </p:spPr>
        </p:pic>
        <p:pic>
          <p:nvPicPr>
            <p:cNvPr id="3" name="图片 2"/>
            <p:cNvPicPr>
              <a:picLocks noChangeAspect="1"/>
            </p:cNvPicPr>
            <p:nvPr/>
          </p:nvPicPr>
          <p:blipFill>
            <a:blip r:embed="rId3"/>
            <a:stretch>
              <a:fillRect/>
            </a:stretch>
          </p:blipFill>
          <p:spPr>
            <a:xfrm>
              <a:off x="1984" y="7782"/>
              <a:ext cx="10785" cy="1603"/>
            </a:xfrm>
            <a:prstGeom prst="rect">
              <a:avLst/>
            </a:prstGeom>
          </p:spPr>
        </p:pic>
      </p:grpSp>
      <p:sp>
        <p:nvSpPr>
          <p:cNvPr id="7" name="Rectangle 13"/>
          <p:cNvSpPr>
            <a:spLocks noGrp="1"/>
          </p:cNvSpPr>
          <p:nvPr>
            <p:custDataLst>
              <p:tags r:id="rId4"/>
            </p:custDataLst>
          </p:nvPr>
        </p:nvSpPr>
        <p:spPr>
          <a:xfrm>
            <a:off x="517525" y="1497013"/>
            <a:ext cx="8258175" cy="1204913"/>
          </a:xfrm>
          <a:prstGeom prst="rect">
            <a:avLst/>
          </a:prstGeom>
          <a:noFill/>
          <a:ln w="9525" cap="flat" cmpd="sng" algn="ctr">
            <a:noFill/>
            <a:prstDash val="solid"/>
          </a:ln>
        </p:spPr>
        <p:txBody>
          <a:bodyPr anchor="t"/>
          <a:lstStyle>
            <a:lvl1pPr marL="342900" indent="-342900" algn="l" rtl="0" fontAlgn="base" latinLnBrk="1">
              <a:spcBef>
                <a:spcPct val="20000"/>
              </a:spcBef>
              <a:spcAft>
                <a:spcPct val="0"/>
              </a:spcAft>
              <a:buChar char="•"/>
              <a:defRPr sz="2200">
                <a:solidFill>
                  <a:srgbClr val="0070C0"/>
                </a:solidFill>
                <a:latin typeface="+mn-lt"/>
                <a:ea typeface="+mn-ea"/>
                <a:cs typeface="-소망M"/>
              </a:defRPr>
            </a:lvl1pPr>
            <a:lvl2pPr marL="742950" indent="-285750" algn="l" rtl="0" fontAlgn="base" latinLnBrk="1">
              <a:spcBef>
                <a:spcPct val="20000"/>
              </a:spcBef>
              <a:spcAft>
                <a:spcPct val="0"/>
              </a:spcAft>
              <a:buChar char="•"/>
              <a:defRPr sz="2000">
                <a:solidFill>
                  <a:srgbClr val="0070C0"/>
                </a:solidFill>
                <a:latin typeface="+mn-lt"/>
                <a:ea typeface="+mn-ea"/>
                <a:cs typeface="-소망M"/>
              </a:defRPr>
            </a:lvl2pPr>
            <a:lvl3pPr marL="1143000" indent="-228600" algn="l" rtl="0" fontAlgn="base" latinLnBrk="1">
              <a:spcBef>
                <a:spcPct val="20000"/>
              </a:spcBef>
              <a:spcAft>
                <a:spcPct val="0"/>
              </a:spcAft>
              <a:buChar char="•"/>
              <a:defRPr sz="2400">
                <a:solidFill>
                  <a:srgbClr val="0070C0"/>
                </a:solidFill>
                <a:latin typeface="+mn-lt"/>
                <a:ea typeface="+mn-ea"/>
                <a:cs typeface="-소망M"/>
              </a:defRPr>
            </a:lvl3pPr>
            <a:lvl4pPr marL="1600200" indent="-228600" algn="l" rtl="0" fontAlgn="base" latinLnBrk="1">
              <a:spcBef>
                <a:spcPct val="20000"/>
              </a:spcBef>
              <a:spcAft>
                <a:spcPct val="0"/>
              </a:spcAft>
              <a:buChar char="•"/>
              <a:defRPr sz="1600">
                <a:solidFill>
                  <a:srgbClr val="0070C0"/>
                </a:solidFill>
                <a:latin typeface="+mn-lt"/>
                <a:ea typeface="+mn-ea"/>
                <a:cs typeface="-소망M"/>
              </a:defRPr>
            </a:lvl4pPr>
            <a:lvl5pPr marL="2057400" indent="-228600" algn="l" rtl="0" fontAlgn="base" latinLnBrk="1">
              <a:spcBef>
                <a:spcPct val="20000"/>
              </a:spcBef>
              <a:spcAft>
                <a:spcPct val="0"/>
              </a:spcAft>
              <a:buChar char="•"/>
              <a:defRPr sz="1400">
                <a:solidFill>
                  <a:srgbClr val="0070C0"/>
                </a:solidFill>
                <a:latin typeface="+mn-lt"/>
                <a:ea typeface="+mn-ea"/>
                <a:cs typeface="-소망M"/>
              </a:defRPr>
            </a:lvl5pPr>
            <a:lvl6pPr marL="2514600" indent="-228600" algn="l" rtl="0" eaLnBrk="1" fontAlgn="base" latinLnBrk="1" hangingPunct="1">
              <a:spcBef>
                <a:spcPct val="20000"/>
              </a:spcBef>
              <a:spcAft>
                <a:spcPct val="0"/>
              </a:spcAft>
              <a:buChar char="•"/>
              <a:defRPr kumimoji="1" sz="1400">
                <a:solidFill>
                  <a:schemeClr val="tx1"/>
                </a:solidFill>
                <a:latin typeface="+mn-lt"/>
                <a:ea typeface="+mn-ea"/>
              </a:defRPr>
            </a:lvl6pPr>
            <a:lvl7pPr marL="2971800" indent="-228600" algn="l" rtl="0" eaLnBrk="1" fontAlgn="base" latinLnBrk="1" hangingPunct="1">
              <a:spcBef>
                <a:spcPct val="20000"/>
              </a:spcBef>
              <a:spcAft>
                <a:spcPct val="0"/>
              </a:spcAft>
              <a:buChar char="•"/>
              <a:defRPr kumimoji="1" sz="1400">
                <a:solidFill>
                  <a:schemeClr val="tx1"/>
                </a:solidFill>
                <a:latin typeface="+mn-lt"/>
                <a:ea typeface="+mn-ea"/>
              </a:defRPr>
            </a:lvl7pPr>
            <a:lvl8pPr marL="3429000" indent="-228600" algn="l" rtl="0" eaLnBrk="1" fontAlgn="base" latinLnBrk="1" hangingPunct="1">
              <a:spcBef>
                <a:spcPct val="20000"/>
              </a:spcBef>
              <a:spcAft>
                <a:spcPct val="0"/>
              </a:spcAft>
              <a:buChar char="•"/>
              <a:defRPr kumimoji="1" sz="1400">
                <a:solidFill>
                  <a:schemeClr val="tx1"/>
                </a:solidFill>
                <a:latin typeface="+mn-lt"/>
                <a:ea typeface="+mn-ea"/>
              </a:defRPr>
            </a:lvl8pPr>
            <a:lvl9pPr marL="3886200" indent="-228600" algn="l" rtl="0" eaLnBrk="1" fontAlgn="base" latinLnBrk="1" hangingPunct="1">
              <a:spcBef>
                <a:spcPct val="20000"/>
              </a:spcBef>
              <a:spcAft>
                <a:spcPct val="0"/>
              </a:spcAft>
              <a:buChar char="•"/>
              <a:defRPr kumimoji="1" sz="1400">
                <a:solidFill>
                  <a:schemeClr val="tx1"/>
                </a:solidFill>
                <a:latin typeface="+mn-lt"/>
                <a:ea typeface="+mn-ea"/>
              </a:defRPr>
            </a:lvl9pPr>
          </a:lstStyle>
          <a:p>
            <a:pPr marL="342900" marR="0" indent="-34290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Char char="u"/>
            </a:pPr>
            <a:r>
              <a:rPr kumimoji="0" lang="en-US" altLang="zh-CN"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Introduction of edge perturbation for </a:t>
            </a:r>
            <a:r>
              <a:rPr kumimoji="0" lang="en-US"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LDSs</a:t>
            </a:r>
            <a:endParaRPr kumimoji="0" lang="en-US"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endParaRPr>
          </a:p>
          <a:p>
            <a:pPr marL="800100" marR="0" lvl="1" indent="0" algn="l" defTabSz="914400" rtl="0" eaLnBrk="1" fontAlgn="base" latinLnBrk="1" hangingPunct="1">
              <a:lnSpc>
                <a:spcPct val="115000"/>
              </a:lnSpc>
              <a:spcBef>
                <a:spcPct val="20000"/>
              </a:spcBef>
              <a:spcAft>
                <a:spcPct val="0"/>
              </a:spcAft>
              <a:buClr>
                <a:srgbClr val="5B7FAB"/>
              </a:buClr>
              <a:buSzTx/>
              <a:buFont typeface="Wingdings" panose="05000000000000000000" charset="0"/>
              <a:buNone/>
            </a:pPr>
            <a:endParaRPr kumimoji="0" lang="en-US" altLang="zh-CN"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endParaRPr>
          </a:p>
          <a:p>
            <a:pPr marL="342900" marR="0" indent="-34290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Char char="u"/>
            </a:pPr>
            <a:endParaRPr kumimoji="0" lang="en-US" altLang="zh-CN"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sp>
        <p:nvSpPr>
          <p:cNvPr id="84995"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sym typeface="+mn-ea"/>
              </a:rPr>
              <a:t>Literature Review</a:t>
            </a:r>
            <a:endParaRPr lang="en-US" altLang="zh-CN" sz="2800" b="1" dirty="0">
              <a:solidFill>
                <a:schemeClr val="bg1"/>
              </a:solidFill>
              <a:latin typeface="Times New Roman" panose="02020603050405020304" pitchFamily="18" charset="0"/>
              <a:ea typeface="黑体" panose="02010609060101010101" pitchFamily="49" charset="-122"/>
              <a:sym typeface="+mn-ea"/>
            </a:endParaRPr>
          </a:p>
        </p:txBody>
      </p:sp>
      <p:pic>
        <p:nvPicPr>
          <p:cNvPr id="84997" name="图片 18"/>
          <p:cNvPicPr>
            <a:picLocks noChangeAspect="1"/>
          </p:cNvPicPr>
          <p:nvPr>
            <p:custDataLst>
              <p:tags r:id="rId1"/>
            </p:custDataLst>
          </p:nvPr>
        </p:nvPicPr>
        <p:blipFill>
          <a:blip r:embed="rId2"/>
          <a:stretch>
            <a:fillRect/>
          </a:stretch>
        </p:blipFill>
        <p:spPr>
          <a:xfrm>
            <a:off x="323850" y="1649413"/>
            <a:ext cx="6353175" cy="1152525"/>
          </a:xfrm>
          <a:prstGeom prst="rect">
            <a:avLst/>
          </a:prstGeom>
          <a:noFill/>
          <a:ln w="9525">
            <a:noFill/>
          </a:ln>
        </p:spPr>
      </p:pic>
      <p:sp>
        <p:nvSpPr>
          <p:cNvPr id="84999" name="圆角矩形 20"/>
          <p:cNvSpPr/>
          <p:nvPr/>
        </p:nvSpPr>
        <p:spPr>
          <a:xfrm>
            <a:off x="5364163" y="4437063"/>
            <a:ext cx="1008062" cy="1008062"/>
          </a:xfrm>
          <a:prstGeom prst="roundRect">
            <a:avLst>
              <a:gd name="adj" fmla="val 16667"/>
            </a:avLst>
          </a:prstGeom>
          <a:noFill/>
          <a:ln w="9525">
            <a:noFill/>
          </a:ln>
        </p:spPr>
        <p:txBody>
          <a:bodyPr wrap="none" anchor="t" anchorCtr="0">
            <a:spAutoFit/>
          </a:bodyPr>
          <a:lstStyle/>
          <a:p>
            <a:endParaRPr lang="zh-CN" altLang="en-US" dirty="0">
              <a:solidFill>
                <a:srgbClr val="000000"/>
              </a:solidFill>
              <a:latin typeface="Times New Roman" panose="02020603050405020304" pitchFamily="18" charset="0"/>
              <a:ea typeface="宋体" panose="02010600030101010101" pitchFamily="2" charset="-122"/>
            </a:endParaRPr>
          </a:p>
        </p:txBody>
      </p:sp>
      <p:pic>
        <p:nvPicPr>
          <p:cNvPr id="8" name="图片 7"/>
          <p:cNvPicPr>
            <a:picLocks noChangeAspect="1"/>
          </p:cNvPicPr>
          <p:nvPr/>
        </p:nvPicPr>
        <p:blipFill>
          <a:blip r:embed="rId3"/>
          <a:stretch>
            <a:fillRect/>
          </a:stretch>
        </p:blipFill>
        <p:spPr>
          <a:xfrm>
            <a:off x="323850" y="4149090"/>
            <a:ext cx="5817870" cy="1511300"/>
          </a:xfrm>
          <a:prstGeom prst="rect">
            <a:avLst/>
          </a:prstGeom>
        </p:spPr>
      </p:pic>
      <p:sp>
        <p:nvSpPr>
          <p:cNvPr id="4" name="矩形 3"/>
          <p:cNvSpPr/>
          <p:nvPr/>
        </p:nvSpPr>
        <p:spPr>
          <a:xfrm>
            <a:off x="3404870" y="4148455"/>
            <a:ext cx="1199515" cy="368300"/>
          </a:xfrm>
          <a:prstGeom prst="rect">
            <a:avLst/>
          </a:prstGeom>
          <a:noFill/>
          <a:extLst>
            <a:ext uri="{909E8E84-426E-40DD-AFC4-6F175D3DCCD1}">
              <a14:hiddenFill xmlns:a14="http://schemas.microsoft.com/office/drawing/2010/main">
                <a:solidFill>
                  <a:schemeClr val="lt1"/>
                </a:solidFill>
              </a14:hiddenFill>
            </a:ext>
          </a:extLst>
        </p:spPr>
        <p:style>
          <a:lnRef idx="2">
            <a:schemeClr val="accent2"/>
          </a:lnRef>
          <a:fillRef idx="1">
            <a:schemeClr val="lt1"/>
          </a:fillRef>
          <a:effectRef idx="0">
            <a:schemeClr val="accent2"/>
          </a:effectRef>
          <a:fontRef idx="minor">
            <a:schemeClr val="dk1"/>
          </a:fontRef>
        </p:style>
        <p:txBody>
          <a:bodyPr wrap="square">
            <a:spAutoFit/>
          </a:bodyPr>
          <a:lstStyle/>
          <a:p>
            <a:endParaRPr lang="zh-CN" altLang="en-US" sz="1800" dirty="0">
              <a:solidFill>
                <a:srgbClr val="000000"/>
              </a:solidFill>
              <a:latin typeface="Times New Roman" panose="02020603050405020304" pitchFamily="18" charset="0"/>
              <a:ea typeface="宋体" panose="02010600030101010101" pitchFamily="2" charset="-122"/>
            </a:endParaRPr>
          </a:p>
        </p:txBody>
      </p:sp>
      <p:pic>
        <p:nvPicPr>
          <p:cNvPr id="7" name="图片 6"/>
          <p:cNvPicPr>
            <a:picLocks noChangeAspect="1"/>
          </p:cNvPicPr>
          <p:nvPr/>
        </p:nvPicPr>
        <p:blipFill>
          <a:blip r:embed="rId4"/>
          <a:stretch>
            <a:fillRect/>
          </a:stretch>
        </p:blipFill>
        <p:spPr>
          <a:xfrm>
            <a:off x="288290" y="3383915"/>
            <a:ext cx="6389370" cy="593725"/>
          </a:xfrm>
          <a:prstGeom prst="rect">
            <a:avLst/>
          </a:prstGeom>
        </p:spPr>
      </p:pic>
      <p:sp>
        <p:nvSpPr>
          <p:cNvPr id="3" name="云形标注 2"/>
          <p:cNvSpPr/>
          <p:nvPr/>
        </p:nvSpPr>
        <p:spPr>
          <a:xfrm>
            <a:off x="6084570" y="3573145"/>
            <a:ext cx="2448000" cy="1296000"/>
          </a:xfrm>
          <a:prstGeom prst="cloudCallout">
            <a:avLst>
              <a:gd name="adj1" fmla="val -58793"/>
              <a:gd name="adj2" fmla="val 59265"/>
            </a:avLst>
          </a:prstGeom>
        </p:spPr>
        <p:style>
          <a:lnRef idx="2">
            <a:schemeClr val="accent1"/>
          </a:lnRef>
          <a:fillRef idx="1">
            <a:schemeClr val="lt1"/>
          </a:fillRef>
          <a:effectRef idx="0">
            <a:schemeClr val="accent1"/>
          </a:effectRef>
          <a:fontRef idx="minor">
            <a:schemeClr val="dk1"/>
          </a:fontRef>
        </p:style>
        <p:txBody>
          <a:bodyPr wrap="square">
            <a:spAutoFit/>
          </a:bodyPr>
          <a:lstStyle/>
          <a:p>
            <a:endParaRPr lang="zh-CN" altLang="en-US" sz="1800" dirty="0">
              <a:solidFill>
                <a:srgbClr val="000000"/>
              </a:solidFill>
              <a:latin typeface="Times New Roman" panose="02020603050405020304" pitchFamily="18" charset="0"/>
              <a:ea typeface="宋体" panose="02010600030101010101" pitchFamily="2" charset="-122"/>
            </a:endParaRPr>
          </a:p>
        </p:txBody>
      </p:sp>
      <p:sp>
        <p:nvSpPr>
          <p:cNvPr id="5" name="矩形 4"/>
          <p:cNvSpPr/>
          <p:nvPr/>
        </p:nvSpPr>
        <p:spPr>
          <a:xfrm>
            <a:off x="3347720" y="5085080"/>
            <a:ext cx="1199515" cy="368300"/>
          </a:xfrm>
          <a:prstGeom prst="rect">
            <a:avLst/>
          </a:prstGeom>
          <a:noFill/>
          <a:extLst>
            <a:ext uri="{909E8E84-426E-40DD-AFC4-6F175D3DCCD1}">
              <a14:hiddenFill xmlns:a14="http://schemas.microsoft.com/office/drawing/2010/main">
                <a:solidFill>
                  <a:schemeClr val="lt1"/>
                </a:solidFill>
              </a14:hiddenFill>
            </a:ext>
          </a:extLst>
        </p:spPr>
        <p:style>
          <a:lnRef idx="2">
            <a:schemeClr val="accent2"/>
          </a:lnRef>
          <a:fillRef idx="1">
            <a:schemeClr val="lt1"/>
          </a:fillRef>
          <a:effectRef idx="0">
            <a:schemeClr val="accent2"/>
          </a:effectRef>
          <a:fontRef idx="minor">
            <a:schemeClr val="dk1"/>
          </a:fontRef>
        </p:style>
        <p:txBody>
          <a:bodyPr wrap="square">
            <a:spAutoFit/>
          </a:bodyPr>
          <a:lstStyle/>
          <a:p>
            <a:endParaRPr lang="zh-CN" altLang="en-US" sz="1800" dirty="0">
              <a:solidFill>
                <a:srgbClr val="000000"/>
              </a:solidFill>
              <a:latin typeface="Times New Roman" panose="02020603050405020304" pitchFamily="18" charset="0"/>
              <a:ea typeface="宋体" panose="02010600030101010101" pitchFamily="2" charset="-122"/>
            </a:endParaRPr>
          </a:p>
        </p:txBody>
      </p:sp>
      <p:sp>
        <p:nvSpPr>
          <p:cNvPr id="6" name="文本框 5"/>
          <p:cNvSpPr txBox="1"/>
          <p:nvPr/>
        </p:nvSpPr>
        <p:spPr>
          <a:xfrm>
            <a:off x="6342380" y="3788410"/>
            <a:ext cx="2088000" cy="953135"/>
          </a:xfrm>
          <a:prstGeom prst="rect">
            <a:avLst/>
          </a:prstGeom>
          <a:noFill/>
        </p:spPr>
        <p:txBody>
          <a:bodyPr wrap="square" rtlCol="0">
            <a:spAutoFit/>
          </a:bodyPr>
          <a:lstStyle/>
          <a:p>
            <a:r>
              <a:rPr lang="en-US" altLang="zh-CN" sz="1400">
                <a:latin typeface="Times New Roman" panose="02020603050405020304" pitchFamily="18" charset="0"/>
                <a:cs typeface="Times New Roman" panose="02020603050405020304" pitchFamily="18" charset="0"/>
              </a:rPr>
              <a:t>A</a:t>
            </a:r>
            <a:r>
              <a:rPr lang="zh-CN" altLang="en-US" sz="1400">
                <a:latin typeface="Times New Roman" panose="02020603050405020304" pitchFamily="18" charset="0"/>
                <a:cs typeface="Times New Roman" panose="02020603050405020304" pitchFamily="18" charset="0"/>
              </a:rPr>
              <a:t> node</a:t>
            </a:r>
            <a:r>
              <a:rPr lang="en-US" altLang="zh-CN" sz="1400">
                <a:latin typeface="Times New Roman" panose="02020603050405020304" pitchFamily="18" charset="0"/>
                <a:cs typeface="Times New Roman" panose="02020603050405020304" pitchFamily="18" charset="0"/>
              </a:rPr>
              <a:t>’</a:t>
            </a:r>
            <a:r>
              <a:rPr lang="zh-CN" altLang="en-US" sz="1400">
                <a:latin typeface="Times New Roman" panose="02020603050405020304" pitchFamily="18" charset="0"/>
                <a:cs typeface="Times New Roman" panose="02020603050405020304" pitchFamily="18" charset="0"/>
              </a:rPr>
              <a:t>s update rule is modified such that </a:t>
            </a:r>
            <a:r>
              <a:rPr lang="zh-CN" altLang="en-US" sz="1400" b="1">
                <a:solidFill>
                  <a:srgbClr val="0000FF"/>
                </a:solidFill>
                <a:latin typeface="Times New Roman" panose="02020603050405020304" pitchFamily="18" charset="0"/>
                <a:cs typeface="Times New Roman" panose="02020603050405020304" pitchFamily="18" charset="0"/>
              </a:rPr>
              <a:t>one or more</a:t>
            </a:r>
            <a:r>
              <a:rPr lang="zh-CN" altLang="en-US" sz="1400">
                <a:latin typeface="Times New Roman" panose="02020603050405020304" pitchFamily="18" charset="0"/>
                <a:cs typeface="Times New Roman" panose="02020603050405020304" pitchFamily="18" charset="0"/>
              </a:rPr>
              <a:t> of its regulators is viewed as </a:t>
            </a:r>
            <a:r>
              <a:rPr lang="zh-CN" altLang="en-US" sz="1400" b="1">
                <a:solidFill>
                  <a:srgbClr val="0000FF"/>
                </a:solidFill>
                <a:latin typeface="Times New Roman" panose="02020603050405020304" pitchFamily="18" charset="0"/>
                <a:cs typeface="Times New Roman" panose="02020603050405020304" pitchFamily="18" charset="0"/>
              </a:rPr>
              <a:t>ON or OFF</a:t>
            </a:r>
            <a:r>
              <a:rPr lang="zh-CN" altLang="en-US" sz="1400">
                <a:latin typeface="Times New Roman" panose="02020603050405020304" pitchFamily="18" charset="0"/>
                <a:cs typeface="Times New Roman" panose="02020603050405020304" pitchFamily="18" charset="0"/>
              </a:rPr>
              <a:t> </a:t>
            </a:r>
            <a:endParaRPr lang="zh-CN" altLang="en-US" sz="1400">
              <a:latin typeface="Times New Roman" panose="02020603050405020304" pitchFamily="18" charset="0"/>
              <a:cs typeface="Times New Roman" panose="02020603050405020304" pitchFamily="18" charset="0"/>
            </a:endParaRPr>
          </a:p>
        </p:txBody>
      </p:sp>
      <p:pic>
        <p:nvPicPr>
          <p:cNvPr id="2" name="图片 1"/>
          <p:cNvPicPr>
            <a:picLocks noChangeAspect="1"/>
          </p:cNvPicPr>
          <p:nvPr/>
        </p:nvPicPr>
        <p:blipFill>
          <a:blip r:embed="rId5"/>
          <a:stretch>
            <a:fillRect/>
          </a:stretch>
        </p:blipFill>
        <p:spPr>
          <a:xfrm>
            <a:off x="5220335" y="1772920"/>
            <a:ext cx="1990725" cy="381000"/>
          </a:xfrm>
          <a:prstGeom prst="rect">
            <a:avLst/>
          </a:prstGeom>
        </p:spPr>
      </p:pic>
      <p:pic>
        <p:nvPicPr>
          <p:cNvPr id="9" name="图片 8"/>
          <p:cNvPicPr>
            <a:picLocks noChangeAspect="1"/>
          </p:cNvPicPr>
          <p:nvPr/>
        </p:nvPicPr>
        <p:blipFill>
          <a:blip r:embed="rId6"/>
          <a:stretch>
            <a:fillRect/>
          </a:stretch>
        </p:blipFill>
        <p:spPr>
          <a:xfrm>
            <a:off x="445770" y="1728470"/>
            <a:ext cx="5125085" cy="418465"/>
          </a:xfrm>
          <a:prstGeom prst="rect">
            <a:avLst/>
          </a:prstGeom>
        </p:spPr>
      </p:pic>
      <p:pic>
        <p:nvPicPr>
          <p:cNvPr id="10" name="图片 9"/>
          <p:cNvPicPr>
            <a:picLocks noChangeAspect="1"/>
          </p:cNvPicPr>
          <p:nvPr/>
        </p:nvPicPr>
        <p:blipFill>
          <a:blip r:embed="rId7"/>
          <a:stretch>
            <a:fillRect/>
          </a:stretch>
        </p:blipFill>
        <p:spPr>
          <a:xfrm>
            <a:off x="2376000" y="1782000"/>
            <a:ext cx="457200" cy="314325"/>
          </a:xfrm>
          <a:prstGeom prst="rect">
            <a:avLst/>
          </a:prstGeom>
        </p:spPr>
      </p:pic>
      <p:sp>
        <p:nvSpPr>
          <p:cNvPr id="11" name="文本框 7"/>
          <p:cNvSpPr txBox="1"/>
          <p:nvPr>
            <p:custDataLst>
              <p:tags r:id="rId8"/>
            </p:custDataLst>
          </p:nvPr>
        </p:nvSpPr>
        <p:spPr>
          <a:xfrm>
            <a:off x="6231890" y="4804335"/>
            <a:ext cx="752475" cy="398780"/>
          </a:xfrm>
          <a:prstGeom prst="rect">
            <a:avLst/>
          </a:prstGeom>
          <a:noFill/>
          <a:ln w="9525">
            <a:noFill/>
          </a:ln>
        </p:spPr>
        <p:txBody>
          <a:bodyPr wrap="square" anchor="t" anchorCtr="0">
            <a:spAutoFit/>
          </a:bodyPr>
          <a:p>
            <a:r>
              <a:rPr lang="en-US" altLang="zh-CN" sz="2000" dirty="0">
                <a:latin typeface="Times New Roman" panose="02020603050405020304" pitchFamily="18" charset="0"/>
                <a:ea typeface="宋体" panose="02010600030101010101" pitchFamily="2" charset="-122"/>
              </a:rPr>
              <a:t>(2.9)</a:t>
            </a:r>
            <a:endParaRPr lang="en-US" altLang="zh-CN" dirty="0">
              <a:latin typeface="Verdana" panose="020B0604030504040204" pitchFamily="34" charset="0"/>
              <a:ea typeface="宋体" panose="0201060003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图片 2"/>
          <p:cNvPicPr>
            <a:picLocks noChangeAspect="1"/>
          </p:cNvPicPr>
          <p:nvPr>
            <p:custDataLst>
              <p:tags r:id="rId1"/>
            </p:custDataLst>
          </p:nvPr>
        </p:nvPicPr>
        <p:blipFill>
          <a:blip r:embed="rId2"/>
          <a:stretch>
            <a:fillRect/>
          </a:stretch>
        </p:blipFill>
        <p:spPr>
          <a:xfrm>
            <a:off x="0" y="1411288"/>
            <a:ext cx="9144000" cy="579437"/>
          </a:xfrm>
          <a:prstGeom prst="rect">
            <a:avLst/>
          </a:prstGeom>
          <a:noFill/>
          <a:ln w="9525">
            <a:noFill/>
          </a:ln>
        </p:spPr>
      </p:pic>
      <p:sp>
        <p:nvSpPr>
          <p:cNvPr id="54273" name="内容占位符 1"/>
          <p:cNvSpPr>
            <a:spLocks noGrp="1"/>
          </p:cNvSpPr>
          <p:nvPr>
            <p:ph idx="4294967295"/>
          </p:nvPr>
        </p:nvSpPr>
        <p:spPr>
          <a:xfrm>
            <a:off x="468313" y="1241425"/>
            <a:ext cx="8229600" cy="4530725"/>
          </a:xfrm>
          <a:prstGeom prst="rect">
            <a:avLst/>
          </a:prstGeom>
          <a:noFill/>
          <a:ln w="9525">
            <a:noFill/>
          </a:ln>
        </p:spPr>
        <p:txBody>
          <a:bodyPr anchor="t" anchorCtr="0"/>
          <a:lstStyle/>
          <a:p>
            <a:pPr eaLnBrk="1" hangingPunct="1">
              <a:lnSpc>
                <a:spcPct val="150000"/>
              </a:lnSpc>
            </a:pPr>
            <a:r>
              <a:rPr lang="en-US" altLang="zh-CN" sz="2800" dirty="0">
                <a:solidFill>
                  <a:srgbClr val="FF0000"/>
                </a:solidFill>
                <a:latin typeface="Times New Roman" panose="02020603050405020304" pitchFamily="18" charset="0"/>
                <a:ea typeface="黑体" panose="02010609060101010101" pitchFamily="49" charset="-122"/>
              </a:rPr>
              <a:t>1. Background</a:t>
            </a:r>
            <a:endParaRPr lang="en-US" altLang="zh-CN" sz="2800" dirty="0">
              <a:solidFill>
                <a:srgbClr val="FF0000"/>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2. Literature Review</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3. </a:t>
            </a:r>
            <a:r>
              <a:rPr lang="en-US" altLang="zh-CN" sz="2800" dirty="0">
                <a:solidFill>
                  <a:schemeClr val="tx1"/>
                </a:solidFill>
                <a:latin typeface="Times New Roman" panose="02020603050405020304" pitchFamily="18" charset="0"/>
                <a:ea typeface="黑体" panose="02010609060101010101" pitchFamily="49" charset="-122"/>
                <a:sym typeface="-소망M"/>
              </a:rPr>
              <a:t>Function Perturbation</a:t>
            </a:r>
            <a:endParaRPr lang="zh-CN" altLang="en-US"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4. Edge Perturbation</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sym typeface="+mn-ea"/>
              </a:rPr>
              <a:t>5. Illustrative Examples</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6. Conclusion</a:t>
            </a:r>
            <a:endParaRPr lang="en-US" altLang="zh-CN" sz="2800" dirty="0">
              <a:solidFill>
                <a:schemeClr val="tx1"/>
              </a:solidFill>
              <a:latin typeface="Times New Roman" panose="02020603050405020304" pitchFamily="18" charset="0"/>
              <a:ea typeface="黑体" panose="02010609060101010101" pitchFamily="49"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sp>
        <p:nvSpPr>
          <p:cNvPr id="87043" name="文本框 3"/>
          <p:cNvSpPr txBox="1"/>
          <p:nvPr/>
        </p:nvSpPr>
        <p:spPr>
          <a:xfrm>
            <a:off x="210820" y="3142615"/>
            <a:ext cx="8308975" cy="829945"/>
          </a:xfrm>
          <a:prstGeom prst="rect">
            <a:avLst/>
          </a:prstGeom>
          <a:noFill/>
          <a:ln w="9525">
            <a:noFill/>
          </a:ln>
        </p:spPr>
        <p:txBody>
          <a:bodyPr wrap="square" anchor="t" anchorCtr="0">
            <a:spAutoFit/>
          </a:bodyPr>
          <a:lstStyle/>
          <a:p>
            <a:pPr marL="742950" lvl="1" indent="-285750">
              <a:buClr>
                <a:srgbClr val="617FAB"/>
              </a:buClr>
              <a:buFont typeface="Wingdings" panose="05000000000000000000" charset="0"/>
              <a:buChar char="ü"/>
            </a:pPr>
            <a:r>
              <a:rPr sz="1600">
                <a:latin typeface="Times New Roman" panose="02020603050405020304" pitchFamily="18" charset="0"/>
                <a:sym typeface="-소망M"/>
              </a:rPr>
              <a:t> </a:t>
            </a:r>
            <a:r>
              <a:rPr lang="en-US" sz="1600">
                <a:latin typeface="Times New Roman" panose="02020603050405020304" pitchFamily="18" charset="0"/>
                <a:sym typeface="-소망M"/>
              </a:rPr>
              <a:t>T</a:t>
            </a:r>
            <a:r>
              <a:rPr sz="1600">
                <a:latin typeface="Times New Roman" panose="02020603050405020304" pitchFamily="18" charset="0"/>
                <a:sym typeface="-소망M"/>
              </a:rPr>
              <a:t>he control input and structural control of P</a:t>
            </a:r>
            <a:r>
              <a:rPr lang="en-US" sz="1600">
                <a:latin typeface="Times New Roman" panose="02020603050405020304" pitchFamily="18" charset="0"/>
                <a:sym typeface="-소망M"/>
              </a:rPr>
              <a:t>L</a:t>
            </a:r>
            <a:r>
              <a:rPr sz="1600">
                <a:latin typeface="Times New Roman" panose="02020603050405020304" pitchFamily="18" charset="0"/>
                <a:sym typeface="-소망M"/>
              </a:rPr>
              <a:t>Ns are</a:t>
            </a:r>
            <a:r>
              <a:rPr lang="en-US" sz="1600">
                <a:latin typeface="Times New Roman" panose="02020603050405020304" pitchFamily="18" charset="0"/>
                <a:sym typeface="-소망M"/>
              </a:rPr>
              <a:t> </a:t>
            </a:r>
            <a:r>
              <a:rPr sz="1600">
                <a:latin typeface="Times New Roman" panose="02020603050405020304" pitchFamily="18" charset="0"/>
                <a:sym typeface="-소망M"/>
              </a:rPr>
              <a:t>realized by multiple drugs for the treatment of diseases, where</a:t>
            </a:r>
            <a:r>
              <a:rPr lang="en-US" sz="1600">
                <a:latin typeface="Times New Roman" panose="02020603050405020304" pitchFamily="18" charset="0"/>
                <a:sym typeface="-소망M"/>
              </a:rPr>
              <a:t> </a:t>
            </a:r>
            <a:r>
              <a:rPr sz="1600">
                <a:latin typeface="Times New Roman" panose="02020603050405020304" pitchFamily="18" charset="0"/>
                <a:sym typeface="-소망M"/>
              </a:rPr>
              <a:t>the structural control is described as multiple </a:t>
            </a:r>
            <a:r>
              <a:rPr sz="1600" b="1">
                <a:solidFill>
                  <a:srgbClr val="0000FF"/>
                </a:solidFill>
                <a:latin typeface="Times New Roman" panose="02020603050405020304" pitchFamily="18" charset="0"/>
                <a:sym typeface="-소망M"/>
              </a:rPr>
              <a:t>discrete probability distributions</a:t>
            </a:r>
            <a:r>
              <a:rPr lang="en-US" sz="1600" b="1">
                <a:solidFill>
                  <a:srgbClr val="0000FF"/>
                </a:solidFill>
                <a:latin typeface="Times New Roman" panose="02020603050405020304" pitchFamily="18" charset="0"/>
                <a:sym typeface="-소망M"/>
              </a:rPr>
              <a:t> (DPDs)</a:t>
            </a:r>
            <a:r>
              <a:rPr lang="en-US" sz="1600">
                <a:latin typeface="Times New Roman" panose="02020603050405020304" pitchFamily="18" charset="0"/>
                <a:sym typeface="-소망M"/>
              </a:rPr>
              <a:t>.</a:t>
            </a:r>
            <a:endParaRPr lang="en-US" sz="1600">
              <a:latin typeface="Times New Roman" panose="02020603050405020304" pitchFamily="18" charset="0"/>
              <a:sym typeface="-소망M"/>
            </a:endParaRPr>
          </a:p>
        </p:txBody>
      </p:sp>
      <p:sp>
        <p:nvSpPr>
          <p:cNvPr id="87048"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sym typeface="+mn-ea"/>
              </a:rPr>
              <a:t>Literature Review</a:t>
            </a:r>
            <a:endParaRPr lang="en-US" altLang="zh-CN" sz="2800" b="1" dirty="0">
              <a:solidFill>
                <a:schemeClr val="bg1"/>
              </a:solidFill>
              <a:latin typeface="Times New Roman" panose="02020603050405020304" pitchFamily="18" charset="0"/>
              <a:ea typeface="黑体" panose="02010609060101010101" pitchFamily="49" charset="-122"/>
              <a:sym typeface="+mn-ea"/>
            </a:endParaRPr>
          </a:p>
        </p:txBody>
      </p:sp>
      <p:grpSp>
        <p:nvGrpSpPr>
          <p:cNvPr id="9" name="组合 8"/>
          <p:cNvGrpSpPr/>
          <p:nvPr/>
        </p:nvGrpSpPr>
        <p:grpSpPr>
          <a:xfrm>
            <a:off x="1324610" y="2148205"/>
            <a:ext cx="5820410" cy="785495"/>
            <a:chOff x="2086" y="4400"/>
            <a:chExt cx="9166" cy="1237"/>
          </a:xfrm>
        </p:grpSpPr>
        <p:grpSp>
          <p:nvGrpSpPr>
            <p:cNvPr id="14" name="组合 13"/>
            <p:cNvGrpSpPr/>
            <p:nvPr/>
          </p:nvGrpSpPr>
          <p:grpSpPr>
            <a:xfrm>
              <a:off x="2086" y="4437"/>
              <a:ext cx="9167" cy="1200"/>
              <a:chOff x="2086" y="4663"/>
              <a:chExt cx="9098" cy="1118"/>
            </a:xfrm>
          </p:grpSpPr>
          <p:grpSp>
            <p:nvGrpSpPr>
              <p:cNvPr id="10" name="组合 9"/>
              <p:cNvGrpSpPr/>
              <p:nvPr/>
            </p:nvGrpSpPr>
            <p:grpSpPr>
              <a:xfrm>
                <a:off x="2086" y="4833"/>
                <a:ext cx="9098" cy="948"/>
                <a:chOff x="2111" y="4264"/>
                <a:chExt cx="9098" cy="948"/>
              </a:xfrm>
            </p:grpSpPr>
            <p:pic>
              <p:nvPicPr>
                <p:cNvPr id="11" name="图片 10"/>
                <p:cNvPicPr/>
                <p:nvPr/>
              </p:nvPicPr>
              <p:blipFill>
                <a:blip r:embed="rId1"/>
                <a:stretch>
                  <a:fillRect/>
                </a:stretch>
              </p:blipFill>
              <p:spPr>
                <a:xfrm>
                  <a:off x="2111" y="4264"/>
                  <a:ext cx="9098" cy="949"/>
                </a:xfrm>
                <a:prstGeom prst="rect">
                  <a:avLst/>
                </a:prstGeom>
                <a:effectLst>
                  <a:outerShdw blurRad="50800" dist="38100" dir="2700000" algn="tl" rotWithShape="0">
                    <a:prstClr val="black">
                      <a:alpha val="40000"/>
                    </a:prstClr>
                  </a:outerShdw>
                </a:effectLst>
              </p:spPr>
            </p:pic>
            <p:pic>
              <p:nvPicPr>
                <p:cNvPr id="12" name="图片 11"/>
                <p:cNvPicPr>
                  <a:picLocks noChangeAspect="1"/>
                </p:cNvPicPr>
                <p:nvPr/>
              </p:nvPicPr>
              <p:blipFill>
                <a:blip r:embed="rId2"/>
                <a:stretch>
                  <a:fillRect/>
                </a:stretch>
              </p:blipFill>
              <p:spPr>
                <a:xfrm>
                  <a:off x="2179" y="4283"/>
                  <a:ext cx="8999" cy="927"/>
                </a:xfrm>
                <a:prstGeom prst="rect">
                  <a:avLst/>
                </a:prstGeom>
              </p:spPr>
            </p:pic>
          </p:grpSp>
          <p:pic>
            <p:nvPicPr>
              <p:cNvPr id="13" name="图片 12"/>
              <p:cNvPicPr>
                <a:picLocks noChangeAspect="1"/>
              </p:cNvPicPr>
              <p:nvPr/>
            </p:nvPicPr>
            <p:blipFill>
              <a:blip r:embed="rId3"/>
              <a:stretch>
                <a:fillRect/>
              </a:stretch>
            </p:blipFill>
            <p:spPr>
              <a:xfrm>
                <a:off x="2170" y="4663"/>
                <a:ext cx="8930" cy="1083"/>
              </a:xfrm>
              <a:prstGeom prst="rect">
                <a:avLst/>
              </a:prstGeom>
            </p:spPr>
          </p:pic>
        </p:grpSp>
        <p:pic>
          <p:nvPicPr>
            <p:cNvPr id="5" name="图片 4"/>
            <p:cNvPicPr>
              <a:picLocks noChangeAspect="1"/>
            </p:cNvPicPr>
            <p:nvPr/>
          </p:nvPicPr>
          <p:blipFill>
            <a:blip r:embed="rId4"/>
            <a:stretch>
              <a:fillRect/>
            </a:stretch>
          </p:blipFill>
          <p:spPr>
            <a:xfrm>
              <a:off x="2147" y="4400"/>
              <a:ext cx="9074" cy="1198"/>
            </a:xfrm>
            <a:prstGeom prst="rect">
              <a:avLst/>
            </a:prstGeom>
          </p:spPr>
        </p:pic>
      </p:grpSp>
      <p:sp>
        <p:nvSpPr>
          <p:cNvPr id="4" name="文本框 3"/>
          <p:cNvSpPr txBox="1"/>
          <p:nvPr/>
        </p:nvSpPr>
        <p:spPr>
          <a:xfrm>
            <a:off x="210820" y="1461770"/>
            <a:ext cx="8432165" cy="583565"/>
          </a:xfrm>
          <a:prstGeom prst="rect">
            <a:avLst/>
          </a:prstGeom>
          <a:noFill/>
          <a:ln w="9525">
            <a:noFill/>
          </a:ln>
        </p:spPr>
        <p:txBody>
          <a:bodyPr wrap="square" anchor="t" anchorCtr="0">
            <a:spAutoFit/>
          </a:bodyPr>
          <a:lstStyle/>
          <a:p>
            <a:pPr marL="742950" lvl="1" indent="-285750">
              <a:buClr>
                <a:srgbClr val="617FAB"/>
              </a:buClr>
              <a:buFont typeface="Wingdings" panose="05000000000000000000" charset="0"/>
              <a:buChar char="ü"/>
            </a:pPr>
            <a:r>
              <a:rPr lang="en-US" altLang="zh-CN" sz="1600" dirty="0">
                <a:latin typeface="Times New Roman" panose="02020603050405020304" pitchFamily="18" charset="0"/>
                <a:sym typeface="-소망M"/>
              </a:rPr>
              <a:t>On the other hand, characterizing networks from investigating the </a:t>
            </a:r>
            <a:r>
              <a:rPr lang="en-US" altLang="zh-CN" sz="1600" b="1" dirty="0">
                <a:solidFill>
                  <a:srgbClr val="0000FF"/>
                </a:solidFill>
                <a:latin typeface="Times New Roman" panose="02020603050405020304" pitchFamily="18" charset="0"/>
                <a:sym typeface="-소망M"/>
              </a:rPr>
              <a:t>edge strength</a:t>
            </a:r>
            <a:r>
              <a:rPr lang="en-US" altLang="zh-CN" sz="1600" dirty="0">
                <a:latin typeface="Times New Roman" panose="02020603050405020304" pitchFamily="18" charset="0"/>
                <a:sym typeface="-소망M"/>
              </a:rPr>
              <a:t> of  networks could be a potential way to explore the networks in depth. </a:t>
            </a:r>
            <a:endParaRPr lang="zh-CN" altLang="zh-CN" sz="1600" dirty="0">
              <a:solidFill>
                <a:schemeClr val="tx1"/>
              </a:solidFill>
              <a:latin typeface="Times New Roman" panose="02020603050405020304" pitchFamily="18" charset="0"/>
              <a:ea typeface="宋体" panose="02010600030101010101" pitchFamily="2" charset="-122"/>
              <a:sym typeface="-소망M"/>
            </a:endParaRPr>
          </a:p>
        </p:txBody>
      </p:sp>
      <p:grpSp>
        <p:nvGrpSpPr>
          <p:cNvPr id="16" name="组合 15"/>
          <p:cNvGrpSpPr/>
          <p:nvPr/>
        </p:nvGrpSpPr>
        <p:grpSpPr>
          <a:xfrm>
            <a:off x="1324610" y="4140200"/>
            <a:ext cx="5848985" cy="818515"/>
            <a:chOff x="2086" y="6859"/>
            <a:chExt cx="9211" cy="1289"/>
          </a:xfrm>
        </p:grpSpPr>
        <p:grpSp>
          <p:nvGrpSpPr>
            <p:cNvPr id="7" name="组合 6"/>
            <p:cNvGrpSpPr/>
            <p:nvPr/>
          </p:nvGrpSpPr>
          <p:grpSpPr>
            <a:xfrm>
              <a:off x="2097" y="7278"/>
              <a:ext cx="9200" cy="870"/>
              <a:chOff x="2538" y="4437"/>
              <a:chExt cx="9200" cy="870"/>
            </a:xfrm>
          </p:grpSpPr>
          <p:pic>
            <p:nvPicPr>
              <p:cNvPr id="2" name="图片 1"/>
              <p:cNvPicPr>
                <a:picLocks noChangeAspect="1"/>
              </p:cNvPicPr>
              <p:nvPr/>
            </p:nvPicPr>
            <p:blipFill>
              <a:blip r:embed="rId5"/>
              <a:stretch>
                <a:fillRect/>
              </a:stretch>
            </p:blipFill>
            <p:spPr>
              <a:xfrm>
                <a:off x="2538" y="4503"/>
                <a:ext cx="9200" cy="805"/>
              </a:xfrm>
              <a:prstGeom prst="rect">
                <a:avLst/>
              </a:prstGeom>
              <a:effectLst>
                <a:outerShdw blurRad="50800" dist="38100" dir="2700000" algn="tl" rotWithShape="0">
                  <a:prstClr val="black">
                    <a:alpha val="40000"/>
                  </a:prstClr>
                </a:outerShdw>
              </a:effectLst>
            </p:spPr>
          </p:pic>
          <p:pic>
            <p:nvPicPr>
              <p:cNvPr id="6" name="图片 5"/>
              <p:cNvPicPr>
                <a:picLocks noChangeAspect="1"/>
              </p:cNvPicPr>
              <p:nvPr/>
            </p:nvPicPr>
            <p:blipFill>
              <a:blip r:embed="rId6"/>
              <a:stretch>
                <a:fillRect/>
              </a:stretch>
            </p:blipFill>
            <p:spPr>
              <a:xfrm>
                <a:off x="2538" y="4437"/>
                <a:ext cx="9175" cy="851"/>
              </a:xfrm>
              <a:prstGeom prst="rect">
                <a:avLst/>
              </a:prstGeom>
            </p:spPr>
          </p:pic>
        </p:grpSp>
        <p:pic>
          <p:nvPicPr>
            <p:cNvPr id="3" name="图片 2"/>
            <p:cNvPicPr>
              <a:picLocks noChangeAspect="1"/>
            </p:cNvPicPr>
            <p:nvPr/>
          </p:nvPicPr>
          <p:blipFill>
            <a:blip r:embed="rId7"/>
            <a:stretch>
              <a:fillRect/>
            </a:stretch>
          </p:blipFill>
          <p:spPr>
            <a:xfrm>
              <a:off x="2086" y="7102"/>
              <a:ext cx="9168" cy="1038"/>
            </a:xfrm>
            <a:prstGeom prst="rect">
              <a:avLst/>
            </a:prstGeom>
          </p:spPr>
        </p:pic>
        <p:pic>
          <p:nvPicPr>
            <p:cNvPr id="15" name="图片 14"/>
            <p:cNvPicPr>
              <a:picLocks noChangeAspect="1"/>
            </p:cNvPicPr>
            <p:nvPr/>
          </p:nvPicPr>
          <p:blipFill>
            <a:blip r:embed="rId8"/>
            <a:stretch>
              <a:fillRect/>
            </a:stretch>
          </p:blipFill>
          <p:spPr>
            <a:xfrm>
              <a:off x="2086" y="6859"/>
              <a:ext cx="9082" cy="1270"/>
            </a:xfrm>
            <a:prstGeom prst="rect">
              <a:avLst/>
            </a:prstGeom>
          </p:spPr>
        </p:pic>
      </p:grpSp>
      <p:sp>
        <p:nvSpPr>
          <p:cNvPr id="17" name="文本框 3"/>
          <p:cNvSpPr txBox="1"/>
          <p:nvPr/>
        </p:nvSpPr>
        <p:spPr>
          <a:xfrm>
            <a:off x="334010" y="5229225"/>
            <a:ext cx="8308975" cy="583565"/>
          </a:xfrm>
          <a:prstGeom prst="rect">
            <a:avLst/>
          </a:prstGeom>
          <a:noFill/>
          <a:ln w="9525">
            <a:noFill/>
          </a:ln>
        </p:spPr>
        <p:txBody>
          <a:bodyPr wrap="square" anchor="t" anchorCtr="0">
            <a:spAutoFit/>
          </a:bodyPr>
          <a:lstStyle/>
          <a:p>
            <a:pPr marL="742950" lvl="1" indent="-285750">
              <a:buClr>
                <a:srgbClr val="617FAB"/>
              </a:buClr>
              <a:buFont typeface="Wingdings" panose="05000000000000000000" charset="0"/>
              <a:buChar char="ü"/>
            </a:pPr>
            <a:r>
              <a:rPr sz="1600">
                <a:latin typeface="Times New Roman" panose="02020603050405020304" pitchFamily="18" charset="0"/>
                <a:sym typeface="-소망M"/>
              </a:rPr>
              <a:t> P</a:t>
            </a:r>
            <a:r>
              <a:rPr lang="en-US" sz="1600">
                <a:latin typeface="Times New Roman" panose="02020603050405020304" pitchFamily="18" charset="0"/>
                <a:sym typeface="-소망M"/>
              </a:rPr>
              <a:t>L</a:t>
            </a:r>
            <a:r>
              <a:rPr sz="1600">
                <a:latin typeface="Times New Roman" panose="02020603050405020304" pitchFamily="18" charset="0"/>
                <a:sym typeface="-소망M"/>
              </a:rPr>
              <a:t>Ns</a:t>
            </a:r>
            <a:r>
              <a:rPr lang="en-US" sz="1600">
                <a:latin typeface="Times New Roman" panose="02020603050405020304" pitchFamily="18" charset="0"/>
                <a:sym typeface="-소망M"/>
              </a:rPr>
              <a:t> may switch among several different DPDs which can be considered as the change of </a:t>
            </a:r>
            <a:r>
              <a:rPr lang="en-US" sz="1600" b="1">
                <a:solidFill>
                  <a:srgbClr val="0000FF"/>
                </a:solidFill>
                <a:latin typeface="Times New Roman" panose="02020603050405020304" pitchFamily="18" charset="0"/>
                <a:sym typeface="-소망M"/>
              </a:rPr>
              <a:t>edge strength</a:t>
            </a:r>
            <a:r>
              <a:rPr lang="en-US" sz="1600">
                <a:latin typeface="Times New Roman" panose="02020603050405020304" pitchFamily="18" charset="0"/>
                <a:sym typeface="-소망M"/>
              </a:rPr>
              <a:t> of networks.</a:t>
            </a:r>
            <a:endParaRPr lang="en-US" sz="1600">
              <a:latin typeface="Times New Roman" panose="02020603050405020304" pitchFamily="18" charset="0"/>
              <a:sym typeface="-소망M"/>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p:cNvSpPr>
          <p:nvPr>
            <p:ph idx="4294967295"/>
          </p:nvPr>
        </p:nvSpPr>
        <p:spPr>
          <a:xfrm>
            <a:off x="517525" y="1640523"/>
            <a:ext cx="7343775" cy="1331913"/>
          </a:xfrm>
          <a:prstGeom prst="rect">
            <a:avLst/>
          </a:prstGeom>
          <a:noFill/>
          <a:ln w="9525" cap="flat" cmpd="sng" algn="ctr">
            <a:noFill/>
            <a:prstDash val="solid"/>
          </a:ln>
        </p:spPr>
        <p:txBody>
          <a:bodyPr anchor="t"/>
          <a:lstStyle/>
          <a:p>
            <a:pPr marL="342900" marR="0" indent="-34290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Char char="u"/>
            </a:pPr>
            <a:r>
              <a:rPr kumimoji="0" lang="en-US" altLang="zh-CN"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Feedback control design</a:t>
            </a:r>
            <a:r>
              <a:rPr kumimoji="0" lang="en-US" altLang="zh-CN" sz="18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 of gene regulatory networks in the presence of perturbations has important applications in </a:t>
            </a:r>
            <a:r>
              <a:rPr kumimoji="0" lang="en-US" altLang="zh-CN" sz="18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synthetic biology</a:t>
            </a:r>
            <a:r>
              <a:rPr kumimoji="0" lang="en-US" altLang="zh-CN" sz="18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a:t>
            </a:r>
            <a:endParaRPr kumimoji="0" lang="en-US" altLang="zh-CN"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sz="18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endParaRPr>
          </a:p>
        </p:txBody>
      </p:sp>
      <p:sp>
        <p:nvSpPr>
          <p:cNvPr id="89090"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pic>
        <p:nvPicPr>
          <p:cNvPr id="13" name="图片 12"/>
          <p:cNvPicPr/>
          <p:nvPr/>
        </p:nvPicPr>
        <p:blipFill>
          <a:blip r:embed="rId1"/>
          <a:stretch>
            <a:fillRect/>
          </a:stretch>
        </p:blipFill>
        <p:spPr>
          <a:xfrm>
            <a:off x="1165225" y="2593975"/>
            <a:ext cx="5842000" cy="666750"/>
          </a:xfrm>
          <a:prstGeom prst="rect">
            <a:avLst/>
          </a:prstGeom>
          <a:effectLst>
            <a:outerShdw blurRad="50800" dist="38100" dir="2700000" algn="tl" rotWithShape="0">
              <a:prstClr val="black">
                <a:alpha val="40000"/>
              </a:prstClr>
            </a:outerShdw>
          </a:effectLst>
        </p:spPr>
      </p:pic>
      <p:sp>
        <p:nvSpPr>
          <p:cNvPr id="89095"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sym typeface="+mn-ea"/>
              </a:rPr>
              <a:t>Literature Review</a:t>
            </a:r>
            <a:endParaRPr lang="en-US" altLang="zh-CN" sz="2800" b="1" dirty="0">
              <a:solidFill>
                <a:schemeClr val="bg1"/>
              </a:solidFill>
              <a:latin typeface="Times New Roman" panose="02020603050405020304" pitchFamily="18" charset="0"/>
              <a:ea typeface="黑体" panose="02010609060101010101" pitchFamily="49" charset="-122"/>
              <a:sym typeface="+mn-ea"/>
            </a:endParaRPr>
          </a:p>
        </p:txBody>
      </p:sp>
      <p:sp>
        <p:nvSpPr>
          <p:cNvPr id="89096" name="Rectangle 13"/>
          <p:cNvSpPr>
            <a:spLocks noGrp="1"/>
          </p:cNvSpPr>
          <p:nvPr/>
        </p:nvSpPr>
        <p:spPr>
          <a:xfrm>
            <a:off x="559435" y="3921125"/>
            <a:ext cx="8104505" cy="1354455"/>
          </a:xfrm>
          <a:prstGeom prst="rect">
            <a:avLst/>
          </a:prstGeom>
          <a:noFill/>
          <a:ln w="28575" cap="flat" cmpd="sng">
            <a:solidFill>
              <a:srgbClr val="FF0000"/>
            </a:solidFill>
            <a:prstDash val="solid"/>
            <a:round/>
            <a:headEnd type="none" w="med" len="med"/>
            <a:tailEnd type="none" w="med" len="med"/>
          </a:ln>
        </p:spPr>
        <p:txBody>
          <a:bodyPr anchor="t" anchorCtr="0"/>
          <a:lstStyle/>
          <a:p>
            <a:pPr algn="just" latinLnBrk="1">
              <a:lnSpc>
                <a:spcPct val="100000"/>
              </a:lnSpc>
              <a:spcAft>
                <a:spcPts val="1200"/>
              </a:spcAft>
              <a:buClr>
                <a:srgbClr val="5B7FAB"/>
              </a:buClr>
              <a:buSzTx/>
            </a:pPr>
            <a:r>
              <a:rPr lang="en-US" altLang="zh-CN" b="1">
                <a:latin typeface="Times New Roman" panose="02020603050405020304" pitchFamily="18" charset="0"/>
                <a:ea typeface="-소망M"/>
                <a:sym typeface="-소망M"/>
              </a:rPr>
              <a:t>It is necessary to develop </a:t>
            </a:r>
            <a:r>
              <a:rPr lang="en-US" altLang="zh-CN" b="1">
                <a:solidFill>
                  <a:schemeClr val="tx1"/>
                </a:solidFill>
                <a:latin typeface="Times New Roman" panose="02020603050405020304" pitchFamily="18" charset="0"/>
                <a:ea typeface="-소망M"/>
                <a:sym typeface="-소망M"/>
              </a:rPr>
              <a:t>the </a:t>
            </a:r>
            <a:r>
              <a:rPr lang="en-US" altLang="zh-CN" b="1">
                <a:solidFill>
                  <a:srgbClr val="0000FF"/>
                </a:solidFill>
                <a:latin typeface="Times New Roman" panose="02020603050405020304" pitchFamily="18" charset="0"/>
                <a:ea typeface="-소망M"/>
                <a:sym typeface="-소망M"/>
              </a:rPr>
              <a:t>robust control theory</a:t>
            </a:r>
            <a:r>
              <a:rPr lang="en-US" altLang="zh-CN" b="1">
                <a:latin typeface="Times New Roman" panose="02020603050405020304" pitchFamily="18" charset="0"/>
                <a:ea typeface="-소망M"/>
                <a:sym typeface="-소망M"/>
              </a:rPr>
              <a:t> for LDSs subject to function </a:t>
            </a:r>
            <a:endParaRPr lang="en-US" altLang="zh-CN" b="1">
              <a:latin typeface="Times New Roman" panose="02020603050405020304" pitchFamily="18" charset="0"/>
              <a:ea typeface="-소망M"/>
              <a:sym typeface="-소망M"/>
            </a:endParaRPr>
          </a:p>
          <a:p>
            <a:pPr algn="just" latinLnBrk="1">
              <a:lnSpc>
                <a:spcPct val="100000"/>
              </a:lnSpc>
              <a:spcAft>
                <a:spcPts val="1200"/>
              </a:spcAft>
              <a:buClr>
                <a:srgbClr val="5B7FAB"/>
              </a:buClr>
              <a:buSzTx/>
            </a:pPr>
            <a:r>
              <a:rPr lang="en-US" altLang="zh-CN" b="1">
                <a:latin typeface="Times New Roman" panose="02020603050405020304" pitchFamily="18" charset="0"/>
                <a:ea typeface="-소망M"/>
                <a:sym typeface="-소망M"/>
              </a:rPr>
              <a:t>perturbation and edge perturbation, including</a:t>
            </a:r>
            <a:r>
              <a:rPr lang="en-US" altLang="zh-CN" b="1">
                <a:solidFill>
                  <a:srgbClr val="0000FF"/>
                </a:solidFill>
                <a:latin typeface="Times New Roman" panose="02020603050405020304" pitchFamily="18" charset="0"/>
                <a:ea typeface="-소망M"/>
                <a:sym typeface="-소망M"/>
              </a:rPr>
              <a:t> controllability, observability, and </a:t>
            </a:r>
            <a:endParaRPr lang="en-US" altLang="zh-CN" b="1">
              <a:solidFill>
                <a:srgbClr val="0000FF"/>
              </a:solidFill>
              <a:latin typeface="Times New Roman" panose="02020603050405020304" pitchFamily="18" charset="0"/>
              <a:ea typeface="-소망M"/>
              <a:sym typeface="-소망M"/>
            </a:endParaRPr>
          </a:p>
          <a:p>
            <a:pPr algn="just" latinLnBrk="1">
              <a:lnSpc>
                <a:spcPct val="100000"/>
              </a:lnSpc>
              <a:spcAft>
                <a:spcPts val="1200"/>
              </a:spcAft>
              <a:buClr>
                <a:srgbClr val="5B7FAB"/>
              </a:buClr>
              <a:buSzTx/>
            </a:pPr>
            <a:r>
              <a:rPr lang="en-US" altLang="zh-CN" b="1">
                <a:solidFill>
                  <a:srgbClr val="0000FF"/>
                </a:solidFill>
                <a:latin typeface="Times New Roman" panose="02020603050405020304" pitchFamily="18" charset="0"/>
                <a:ea typeface="-소망M"/>
                <a:sym typeface="-소망M"/>
              </a:rPr>
              <a:t>feedback control</a:t>
            </a:r>
            <a:r>
              <a:rPr lang="en-US" altLang="zh-CN">
                <a:latin typeface="Times New Roman" panose="02020603050405020304" pitchFamily="18" charset="0"/>
                <a:ea typeface="-소망M"/>
                <a:sym typeface="-소망M"/>
              </a:rPr>
              <a:t>.</a:t>
            </a:r>
            <a:endParaRPr lang="en-US" altLang="zh-CN">
              <a:solidFill>
                <a:srgbClr val="0070C0"/>
              </a:solidFill>
              <a:latin typeface="Times New Roman" panose="02020603050405020304" pitchFamily="18" charset="0"/>
              <a:ea typeface="-소망M"/>
              <a:sym typeface="-소망M"/>
            </a:endParaRPr>
          </a:p>
          <a:p>
            <a:pPr latinLnBrk="1">
              <a:lnSpc>
                <a:spcPct val="115000"/>
              </a:lnSpc>
              <a:spcBef>
                <a:spcPct val="20000"/>
              </a:spcBef>
              <a:buClr>
                <a:srgbClr val="5B7FAB"/>
              </a:buClr>
              <a:buSzPct val="80000"/>
            </a:pPr>
            <a:endParaRPr lang="zh-CN">
              <a:solidFill>
                <a:srgbClr val="0070C0"/>
              </a:solidFill>
              <a:latin typeface="Times New Roman" panose="02020603050405020304" pitchFamily="18" charset="0"/>
              <a:ea typeface="-소망M"/>
              <a:sym typeface="-소망M"/>
            </a:endParaRPr>
          </a:p>
          <a:p>
            <a:pPr latinLnBrk="1">
              <a:lnSpc>
                <a:spcPct val="115000"/>
              </a:lnSpc>
              <a:spcBef>
                <a:spcPct val="20000"/>
              </a:spcBef>
              <a:buClr>
                <a:srgbClr val="5B7FAB"/>
              </a:buClr>
              <a:buSzPct val="80000"/>
            </a:pPr>
            <a:endParaRPr lang="zh-CN">
              <a:solidFill>
                <a:srgbClr val="0070C0"/>
              </a:solidFill>
              <a:latin typeface="Times New Roman" panose="02020603050405020304" pitchFamily="18" charset="0"/>
              <a:ea typeface="-소망M"/>
              <a:sym typeface="-소망M"/>
            </a:endParaRPr>
          </a:p>
          <a:p>
            <a:pPr latinLnBrk="1">
              <a:lnSpc>
                <a:spcPct val="115000"/>
              </a:lnSpc>
              <a:spcBef>
                <a:spcPct val="20000"/>
              </a:spcBef>
              <a:buClr>
                <a:srgbClr val="5B7FAB"/>
              </a:buClr>
              <a:buSzPct val="80000"/>
            </a:pPr>
            <a:endParaRPr lang="zh-CN">
              <a:solidFill>
                <a:srgbClr val="0070C0"/>
              </a:solidFill>
              <a:latin typeface="Times New Roman" panose="02020603050405020304" pitchFamily="18" charset="0"/>
              <a:ea typeface="-소망M"/>
              <a:sym typeface="-소망M"/>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9329" name="组合 1"/>
          <p:cNvGrpSpPr/>
          <p:nvPr/>
        </p:nvGrpSpPr>
        <p:grpSpPr>
          <a:xfrm>
            <a:off x="325438" y="1372229"/>
            <a:ext cx="8496000" cy="4926551"/>
            <a:chOff x="1077" y="2612"/>
            <a:chExt cx="12585" cy="7710"/>
          </a:xfrm>
        </p:grpSpPr>
        <p:sp>
          <p:nvSpPr>
            <p:cNvPr id="99330" name="文本框 1"/>
            <p:cNvSpPr txBox="1"/>
            <p:nvPr/>
          </p:nvSpPr>
          <p:spPr>
            <a:xfrm>
              <a:off x="1190" y="2895"/>
              <a:ext cx="12205" cy="6961"/>
            </a:xfrm>
            <a:prstGeom prst="rect">
              <a:avLst/>
            </a:prstGeom>
            <a:noFill/>
            <a:ln w="9525">
              <a:noFill/>
            </a:ln>
          </p:spPr>
          <p:txBody>
            <a:bodyPr wrap="square" anchor="t" anchorCtr="0">
              <a:spAutoFit/>
            </a:bodyPr>
            <a:lstStyle/>
            <a:p>
              <a:pPr marL="342900" indent="-342900" algn="just">
                <a:lnSpc>
                  <a:spcPts val="2265"/>
                </a:lnSpc>
                <a:buClr>
                  <a:srgbClr val="617FAB"/>
                </a:buClr>
                <a:buFont typeface="Wingdings" panose="05000000000000000000" charset="0"/>
                <a:buChar char="ü"/>
              </a:pPr>
              <a:r>
                <a:rPr lang="en-US" altLang="zh-CN" sz="1600" b="1">
                  <a:solidFill>
                    <a:srgbClr val="0000FF"/>
                  </a:solidFill>
                  <a:latin typeface="Times New Roman" panose="02020603050405020304" pitchFamily="18" charset="0"/>
                  <a:sym typeface="-소망M"/>
                </a:rPr>
                <a:t>Li, H.</a:t>
              </a:r>
              <a:r>
                <a:rPr lang="en-US" altLang="zh-CN" sz="1600">
                  <a:latin typeface="Times New Roman" panose="02020603050405020304" pitchFamily="18" charset="0"/>
                  <a:sym typeface="-소망M"/>
                </a:rPr>
                <a:t>, Yang, X., Wang, S., 2021. Robustness for stability and stabilization of Boolean networks with stochastic function perturbations,</a:t>
              </a:r>
              <a:r>
                <a:rPr lang="en-US" altLang="zh-CN" sz="1600" b="1">
                  <a:latin typeface="Times New Roman" panose="02020603050405020304" pitchFamily="18" charset="0"/>
                  <a:sym typeface="-소망M"/>
                </a:rPr>
                <a:t> </a:t>
              </a:r>
              <a:r>
                <a:rPr lang="en-US" altLang="zh-CN" sz="1600" b="1" i="1">
                  <a:solidFill>
                    <a:srgbClr val="0000FF"/>
                  </a:solidFill>
                  <a:latin typeface="Times New Roman" panose="02020603050405020304" pitchFamily="18" charset="0"/>
                  <a:sym typeface="-소망M"/>
                </a:rPr>
                <a:t>IEEE Transactions on Automatic Control</a:t>
              </a:r>
              <a:r>
                <a:rPr lang="en-US" altLang="zh-CN" sz="1600">
                  <a:latin typeface="Times New Roman" panose="02020603050405020304" pitchFamily="18" charset="0"/>
                  <a:sym typeface="-소망M"/>
                </a:rPr>
                <a:t>, 66(3): 1231-1237.</a:t>
              </a:r>
              <a:endParaRPr lang="en-US" altLang="zh-CN" sz="1600">
                <a:latin typeface="Times New Roman" panose="02020603050405020304" pitchFamily="18" charset="0"/>
                <a:ea typeface="宋体" panose="02010600030101010101" pitchFamily="2" charset="-122"/>
                <a:sym typeface="-소망M"/>
              </a:endParaRPr>
            </a:p>
            <a:p>
              <a:pPr marL="342900" indent="-342900" algn="just">
                <a:lnSpc>
                  <a:spcPts val="2265"/>
                </a:lnSpc>
                <a:buClr>
                  <a:srgbClr val="617FAB"/>
                </a:buClr>
                <a:buFont typeface="Wingdings" panose="05000000000000000000" charset="0"/>
                <a:buChar char="ü"/>
              </a:pPr>
              <a:r>
                <a:rPr lang="en-US" altLang="zh-CN" sz="1600" b="1">
                  <a:solidFill>
                    <a:srgbClr val="0000FF"/>
                  </a:solidFill>
                  <a:latin typeface="Times New Roman" panose="02020603050405020304" pitchFamily="18" charset="0"/>
                  <a:sym typeface="-소망M"/>
                </a:rPr>
                <a:t>Li, H.</a:t>
              </a:r>
              <a:r>
                <a:rPr lang="en-US" altLang="zh-CN" sz="1600">
                  <a:latin typeface="Times New Roman" panose="02020603050405020304" pitchFamily="18" charset="0"/>
                  <a:sym typeface="-소망M"/>
                </a:rPr>
                <a:t>, Yang, X., Wang, S., 2021. Perturbation analysis for finite-time stability and stabilization of probabilistic Boolean networks,</a:t>
              </a:r>
              <a:r>
                <a:rPr lang="en-US" altLang="zh-CN" sz="1600" b="1">
                  <a:latin typeface="Times New Roman" panose="02020603050405020304" pitchFamily="18" charset="0"/>
                  <a:sym typeface="-소망M"/>
                </a:rPr>
                <a:t> </a:t>
              </a:r>
              <a:r>
                <a:rPr lang="en-US" altLang="zh-CN" sz="1600" b="1" i="1">
                  <a:solidFill>
                    <a:srgbClr val="0000FF"/>
                  </a:solidFill>
                  <a:latin typeface="Times New Roman" panose="02020603050405020304" pitchFamily="18" charset="0"/>
                  <a:sym typeface="-소망M"/>
                </a:rPr>
                <a:t>IEEE Transactions on Cybernetics</a:t>
              </a:r>
              <a:r>
                <a:rPr lang="en-US" altLang="zh-CN" sz="1600">
                  <a:latin typeface="Times New Roman" panose="02020603050405020304" pitchFamily="18" charset="0"/>
                  <a:sym typeface="-소망M"/>
                </a:rPr>
                <a:t>, 51(9): 4623-4633.</a:t>
              </a:r>
              <a:endParaRPr lang="en-US" altLang="zh-CN" sz="1600">
                <a:latin typeface="Times New Roman" panose="02020603050405020304" pitchFamily="18" charset="0"/>
                <a:ea typeface="宋体" panose="02010600030101010101" pitchFamily="2" charset="-122"/>
                <a:sym typeface="-소망M"/>
              </a:endParaRPr>
            </a:p>
            <a:p>
              <a:pPr marL="342900" indent="-342900" algn="just">
                <a:lnSpc>
                  <a:spcPts val="2265"/>
                </a:lnSpc>
                <a:buClr>
                  <a:srgbClr val="617FAB"/>
                </a:buClr>
                <a:buFont typeface="Wingdings" panose="05000000000000000000" charset="0"/>
                <a:buChar char="ü"/>
              </a:pPr>
              <a:r>
                <a:rPr lang="en-US" altLang="zh-CN" sz="1600" b="1">
                  <a:solidFill>
                    <a:srgbClr val="0000FF"/>
                  </a:solidFill>
                  <a:latin typeface="Times New Roman" panose="02020603050405020304" pitchFamily="18" charset="0"/>
                  <a:sym typeface="-소망M"/>
                </a:rPr>
                <a:t>Li, H.</a:t>
              </a:r>
              <a:r>
                <a:rPr lang="en-US" altLang="zh-CN" sz="1600">
                  <a:latin typeface="Times New Roman" panose="02020603050405020304" pitchFamily="18" charset="0"/>
                  <a:sym typeface="-소망M"/>
                </a:rPr>
                <a:t>, Wang, S., Li, X., Zhao, G., 2020. Perturbation analysis for controllability of logical control networks,</a:t>
              </a:r>
              <a:r>
                <a:rPr lang="en-US" altLang="zh-CN" sz="1600" b="1">
                  <a:latin typeface="Times New Roman" panose="02020603050405020304" pitchFamily="18" charset="0"/>
                  <a:sym typeface="-소망M"/>
                </a:rPr>
                <a:t> </a:t>
              </a:r>
              <a:r>
                <a:rPr lang="en-US" altLang="zh-CN" sz="1600" b="1" i="1">
                  <a:solidFill>
                    <a:srgbClr val="0000FF"/>
                  </a:solidFill>
                  <a:latin typeface="Times New Roman" panose="02020603050405020304" pitchFamily="18" charset="0"/>
                  <a:sym typeface="-소망M"/>
                </a:rPr>
                <a:t>SIAM Journal on Control and Optimization</a:t>
              </a:r>
              <a:r>
                <a:rPr lang="en-US" altLang="zh-CN" sz="1600">
                  <a:latin typeface="Times New Roman" panose="02020603050405020304" pitchFamily="18" charset="0"/>
                  <a:sym typeface="-소망M"/>
                </a:rPr>
                <a:t>, 58(6): 3632-3657.</a:t>
              </a:r>
              <a:endParaRPr lang="en-US" altLang="zh-CN" sz="1600">
                <a:latin typeface="Times New Roman" panose="02020603050405020304" pitchFamily="18" charset="0"/>
                <a:sym typeface="-소망M"/>
              </a:endParaRPr>
            </a:p>
            <a:p>
              <a:pPr marL="342900" indent="-342900" algn="just">
                <a:lnSpc>
                  <a:spcPts val="2265"/>
                </a:lnSpc>
                <a:buClr>
                  <a:srgbClr val="617FAB"/>
                </a:buClr>
                <a:buFont typeface="Wingdings" panose="05000000000000000000" charset="0"/>
                <a:buChar char="ü"/>
              </a:pPr>
              <a:r>
                <a:rPr lang="en-US" altLang="zh-CN" sz="1600" b="1">
                  <a:solidFill>
                    <a:srgbClr val="0000FF"/>
                  </a:solidFill>
                  <a:latin typeface="Times New Roman" panose="02020603050405020304" pitchFamily="18" charset="0"/>
                  <a:ea typeface="宋体" panose="02010600030101010101" pitchFamily="2" charset="-122"/>
                  <a:sym typeface="-소망M"/>
                </a:rPr>
                <a:t>Li, H.</a:t>
              </a:r>
              <a:r>
                <a:rPr lang="en-US" altLang="zh-CN" sz="1600">
                  <a:latin typeface="Times New Roman" panose="02020603050405020304" pitchFamily="18" charset="0"/>
                  <a:ea typeface="宋体" panose="02010600030101010101" pitchFamily="2" charset="-122"/>
                  <a:sym typeface="-소망M"/>
                </a:rPr>
                <a:t>, Yang, X., 2023. Robust optimal control of logical control networks with function perturbation, </a:t>
              </a:r>
              <a:r>
                <a:rPr lang="en-US" altLang="zh-CN" sz="1600" b="1" i="1">
                  <a:solidFill>
                    <a:srgbClr val="0000FF"/>
                  </a:solidFill>
                  <a:latin typeface="Times New Roman" panose="02020603050405020304" pitchFamily="18" charset="0"/>
                  <a:ea typeface="宋体" panose="02010600030101010101" pitchFamily="2" charset="-122"/>
                  <a:sym typeface="-소망M"/>
                </a:rPr>
                <a:t>Automatica</a:t>
              </a:r>
              <a:r>
                <a:rPr lang="en-US" altLang="zh-CN" sz="1600">
                  <a:latin typeface="Times New Roman" panose="02020603050405020304" pitchFamily="18" charset="0"/>
                  <a:ea typeface="宋体" panose="02010600030101010101" pitchFamily="2" charset="-122"/>
                  <a:sym typeface="-소망M"/>
                </a:rPr>
                <a:t>, 152: 110970.</a:t>
              </a:r>
              <a:endParaRPr lang="en-US" altLang="zh-CN" sz="1600">
                <a:latin typeface="Times New Roman" panose="02020603050405020304" pitchFamily="18" charset="0"/>
                <a:ea typeface="宋体" panose="02010600030101010101" pitchFamily="2" charset="-122"/>
                <a:sym typeface="-소망M"/>
              </a:endParaRPr>
            </a:p>
            <a:p>
              <a:pPr marL="342900" indent="-342900" algn="just">
                <a:lnSpc>
                  <a:spcPts val="2265"/>
                </a:lnSpc>
                <a:buClr>
                  <a:srgbClr val="617FAB"/>
                </a:buClr>
                <a:buFont typeface="Wingdings" panose="05000000000000000000" charset="0"/>
                <a:buChar char="ü"/>
              </a:pPr>
              <a:r>
                <a:rPr lang="en-US" altLang="zh-CN" sz="1600">
                  <a:latin typeface="Times New Roman" panose="02020603050405020304" pitchFamily="18" charset="0"/>
                  <a:sym typeface="-소망M"/>
                </a:rPr>
                <a:t>Wang, S., </a:t>
              </a:r>
              <a:r>
                <a:rPr lang="en-US" altLang="zh-CN" sz="1600" b="1">
                  <a:solidFill>
                    <a:srgbClr val="0000FF"/>
                  </a:solidFill>
                  <a:latin typeface="Times New Roman" panose="02020603050405020304" pitchFamily="18" charset="0"/>
                  <a:sym typeface="-소망M"/>
                </a:rPr>
                <a:t>Li, H.</a:t>
              </a:r>
              <a:r>
                <a:rPr lang="en-US" altLang="zh-CN" sz="1600">
                  <a:latin typeface="Times New Roman" panose="02020603050405020304" pitchFamily="18" charset="0"/>
                  <a:sym typeface="-소망M"/>
                </a:rPr>
                <a:t>, 2022. Graph-based function perturbation analysis for observability of multi-valued logical networks, </a:t>
              </a:r>
              <a:r>
                <a:rPr lang="en-US" altLang="zh-CN" sz="1600" b="1" i="1">
                  <a:solidFill>
                    <a:srgbClr val="0000FF"/>
                  </a:solidFill>
                  <a:latin typeface="Times New Roman" panose="02020603050405020304" pitchFamily="18" charset="0"/>
                  <a:sym typeface="-소망M"/>
                </a:rPr>
                <a:t>IEEE Transactions on Neural Networks and Learning Systems</a:t>
              </a:r>
              <a:r>
                <a:rPr lang="en-US" altLang="zh-CN" sz="1600">
                  <a:latin typeface="Times New Roman" panose="02020603050405020304" pitchFamily="18" charset="0"/>
                  <a:sym typeface="-소망M"/>
                </a:rPr>
                <a:t>, 9(3): 1261-1270.</a:t>
              </a:r>
              <a:endParaRPr lang="en-US" altLang="zh-CN" sz="1600" b="1">
                <a:latin typeface="Times New Roman" panose="02020603050405020304" pitchFamily="18" charset="0"/>
                <a:sym typeface="-소망M"/>
              </a:endParaRPr>
            </a:p>
            <a:p>
              <a:pPr marL="342900" indent="-342900" algn="just">
                <a:lnSpc>
                  <a:spcPts val="2265"/>
                </a:lnSpc>
                <a:buClr>
                  <a:srgbClr val="617FAB"/>
                </a:buClr>
                <a:buFont typeface="Wingdings" panose="05000000000000000000" charset="0"/>
                <a:buChar char="ü"/>
              </a:pPr>
              <a:r>
                <a:rPr lang="en-US" altLang="zh-CN" sz="1600">
                  <a:latin typeface="Times New Roman" panose="02020603050405020304" pitchFamily="18" charset="0"/>
                  <a:ea typeface="宋体" panose="02010600030101010101" pitchFamily="2" charset="-122"/>
                </a:rPr>
                <a:t>Yang, X., </a:t>
              </a:r>
              <a:r>
                <a:rPr lang="en-US" altLang="zh-CN" sz="1600" b="1">
                  <a:solidFill>
                    <a:srgbClr val="0000FF"/>
                  </a:solidFill>
                  <a:latin typeface="Times New Roman" panose="02020603050405020304" pitchFamily="18" charset="0"/>
                  <a:ea typeface="宋体" panose="02010600030101010101" pitchFamily="2" charset="-122"/>
                </a:rPr>
                <a:t>Li, H.</a:t>
              </a:r>
              <a:r>
                <a:rPr lang="en-US" altLang="zh-CN" sz="1600">
                  <a:latin typeface="Times New Roman" panose="02020603050405020304" pitchFamily="18" charset="0"/>
                  <a:ea typeface="宋体" panose="02010600030101010101" pitchFamily="2" charset="-122"/>
                </a:rPr>
                <a:t>, 2023. Stability analysis of probabilistic Boolean networks with switching discrete probability distribution, </a:t>
              </a:r>
              <a:r>
                <a:rPr lang="en-US" altLang="zh-CN" sz="1600" b="1" i="1">
                  <a:solidFill>
                    <a:srgbClr val="0000FF"/>
                  </a:solidFill>
                  <a:latin typeface="Times New Roman" panose="02020603050405020304" pitchFamily="18" charset="0"/>
                  <a:ea typeface="宋体" panose="02010600030101010101" pitchFamily="2" charset="-122"/>
                </a:rPr>
                <a:t>IEEE Transactions on Automatic Control</a:t>
              </a:r>
              <a:r>
                <a:rPr lang="en-US" altLang="zh-CN" sz="1600">
                  <a:latin typeface="Times New Roman" panose="02020603050405020304" pitchFamily="18" charset="0"/>
                  <a:ea typeface="宋体" panose="02010600030101010101" pitchFamily="2" charset="-122"/>
                </a:rPr>
                <a:t>, 68(4): 2506-2512.</a:t>
              </a:r>
              <a:endParaRPr lang="en-US" altLang="zh-CN" sz="1600">
                <a:latin typeface="Times New Roman" panose="02020603050405020304" pitchFamily="18" charset="0"/>
                <a:ea typeface="宋体" panose="02010600030101010101" pitchFamily="2" charset="-122"/>
              </a:endParaRPr>
            </a:p>
          </p:txBody>
        </p:sp>
        <p:sp>
          <p:nvSpPr>
            <p:cNvPr id="10" name="圆角矩形 9"/>
            <p:cNvSpPr/>
            <p:nvPr/>
          </p:nvSpPr>
          <p:spPr>
            <a:xfrm>
              <a:off x="1077" y="2612"/>
              <a:ext cx="12585" cy="771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
        <p:nvSpPr>
          <p:cNvPr id="99333"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sym typeface="+mn-ea"/>
              </a:rPr>
              <a:t>Literature Review</a:t>
            </a:r>
            <a:endParaRPr lang="en-US" altLang="zh-CN" sz="2800" b="1" dirty="0">
              <a:solidFill>
                <a:schemeClr val="bg1"/>
              </a:solidFill>
              <a:latin typeface="Times New Roman" panose="02020603050405020304" pitchFamily="18" charset="0"/>
              <a:ea typeface="黑体" panose="02010609060101010101" pitchFamily="49" charset="-122"/>
              <a:sym typeface="+mn-e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9329" name="组合 1"/>
          <p:cNvGrpSpPr/>
          <p:nvPr/>
        </p:nvGrpSpPr>
        <p:grpSpPr>
          <a:xfrm>
            <a:off x="325438" y="1156964"/>
            <a:ext cx="8496000" cy="5308865"/>
            <a:chOff x="1077" y="2612"/>
            <a:chExt cx="12585" cy="8239"/>
          </a:xfrm>
        </p:grpSpPr>
        <p:sp>
          <p:nvSpPr>
            <p:cNvPr id="99330" name="文本框 1"/>
            <p:cNvSpPr txBox="1"/>
            <p:nvPr/>
          </p:nvSpPr>
          <p:spPr>
            <a:xfrm>
              <a:off x="1190" y="2895"/>
              <a:ext cx="12205" cy="7805"/>
            </a:xfrm>
            <a:prstGeom prst="rect">
              <a:avLst/>
            </a:prstGeom>
            <a:noFill/>
            <a:ln w="9525">
              <a:noFill/>
            </a:ln>
          </p:spPr>
          <p:txBody>
            <a:bodyPr wrap="square" anchor="t" anchorCtr="0">
              <a:spAutoFit/>
            </a:bodyPr>
            <a:lstStyle/>
            <a:p>
              <a:pPr marL="342900" indent="-342900" algn="just">
                <a:lnSpc>
                  <a:spcPts val="2265"/>
                </a:lnSpc>
                <a:buClr>
                  <a:srgbClr val="617FAB"/>
                </a:buClr>
                <a:buFont typeface="Wingdings" panose="05000000000000000000" charset="0"/>
                <a:buChar char="ü"/>
              </a:pPr>
              <a:r>
                <a:rPr lang="en-US" altLang="zh-CN" sz="1600" dirty="0">
                  <a:latin typeface="Times New Roman" panose="02020603050405020304" pitchFamily="18" charset="0"/>
                  <a:sym typeface="+mn-ea"/>
                </a:rPr>
                <a:t>Liu, Y., Li, B., Chen, H., Cao, J., 2017. Function perturbations on singular Boolean networks, </a:t>
              </a:r>
              <a:r>
                <a:rPr lang="en-US" altLang="zh-CN" sz="1600" i="1" dirty="0" err="1">
                  <a:solidFill>
                    <a:schemeClr val="tx1"/>
                  </a:solidFill>
                  <a:latin typeface="Times New Roman" panose="02020603050405020304" pitchFamily="18" charset="0"/>
                  <a:sym typeface="+mn-ea"/>
                </a:rPr>
                <a:t>Automatica</a:t>
              </a:r>
              <a:r>
                <a:rPr lang="en-US" altLang="zh-CN" sz="1600" dirty="0">
                  <a:latin typeface="Times New Roman" panose="02020603050405020304" pitchFamily="18" charset="0"/>
                  <a:sym typeface="+mn-ea"/>
                </a:rPr>
                <a:t>, 84: 36-42.</a:t>
              </a:r>
              <a:endParaRPr lang="en-US" altLang="zh-CN" sz="1600" dirty="0">
                <a:latin typeface="Times New Roman" panose="02020603050405020304" pitchFamily="18" charset="0"/>
                <a:ea typeface="宋体" panose="02010600030101010101" pitchFamily="2" charset="-122"/>
                <a:sym typeface="-소망M"/>
              </a:endParaRPr>
            </a:p>
            <a:p>
              <a:pPr marL="342900" indent="-342900" algn="just">
                <a:lnSpc>
                  <a:spcPts val="2265"/>
                </a:lnSpc>
                <a:buClr>
                  <a:srgbClr val="617FAB"/>
                </a:buClr>
                <a:buFont typeface="Wingdings" panose="05000000000000000000" charset="0"/>
                <a:buChar char="ü"/>
              </a:pPr>
              <a:r>
                <a:rPr lang="en-US" altLang="zh-CN" sz="1600" dirty="0">
                  <a:latin typeface="Times New Roman" panose="02020603050405020304" pitchFamily="18" charset="0"/>
                  <a:sym typeface="+mn-ea"/>
                </a:rPr>
                <a:t>Jia, G., Meng, M., Lam, J., Feng, J., 2021. Further results for pinning stabilization of Boolean networks, </a:t>
              </a:r>
              <a:r>
                <a:rPr lang="en-US" altLang="zh-CN" sz="1600" i="1" dirty="0">
                  <a:solidFill>
                    <a:schemeClr val="tx1"/>
                  </a:solidFill>
                  <a:latin typeface="Times New Roman" panose="02020603050405020304" pitchFamily="18" charset="0"/>
                  <a:sym typeface="+mn-ea"/>
                </a:rPr>
                <a:t>IEEE Transactions on Control of Network Systems</a:t>
              </a:r>
              <a:r>
                <a:rPr lang="en-US" altLang="zh-CN" sz="1600" dirty="0">
                  <a:latin typeface="Times New Roman" panose="02020603050405020304" pitchFamily="18" charset="0"/>
                  <a:sym typeface="+mn-ea"/>
                </a:rPr>
                <a:t>, 8(2): 897-905.</a:t>
              </a:r>
              <a:endParaRPr lang="en-US" altLang="zh-CN" sz="1600" dirty="0">
                <a:latin typeface="Times New Roman" panose="02020603050405020304" pitchFamily="18" charset="0"/>
                <a:ea typeface="宋体" panose="02010600030101010101" pitchFamily="2" charset="-122"/>
                <a:sym typeface="-소망M"/>
              </a:endParaRPr>
            </a:p>
            <a:p>
              <a:pPr marL="342900" indent="-342900" algn="just">
                <a:lnSpc>
                  <a:spcPts val="2265"/>
                </a:lnSpc>
                <a:buClr>
                  <a:srgbClr val="617FAB"/>
                </a:buClr>
                <a:buFont typeface="Wingdings" panose="05000000000000000000" charset="0"/>
                <a:buChar char="ü"/>
              </a:pPr>
              <a:r>
                <a:rPr lang="en-US" altLang="zh-CN" sz="1600" dirty="0">
                  <a:latin typeface="Times New Roman" panose="02020603050405020304" pitchFamily="18" charset="0"/>
                  <a:ea typeface="宋体" panose="02010600030101010101" pitchFamily="2" charset="-122"/>
                  <a:sym typeface="-소망M"/>
                </a:rPr>
                <a:t>Li, X., </a:t>
              </a:r>
              <a:r>
                <a:rPr lang="en-US" altLang="zh-CN" sz="1600" b="1" dirty="0">
                  <a:solidFill>
                    <a:srgbClr val="0000FF"/>
                  </a:solidFill>
                  <a:latin typeface="Times New Roman" panose="02020603050405020304" pitchFamily="18" charset="0"/>
                  <a:ea typeface="宋体" panose="02010600030101010101" pitchFamily="2" charset="-122"/>
                  <a:sym typeface="-소망M"/>
                </a:rPr>
                <a:t>Li, H.</a:t>
              </a:r>
              <a:r>
                <a:rPr lang="en-US" altLang="zh-CN" sz="1600" dirty="0">
                  <a:latin typeface="Times New Roman" panose="02020603050405020304" pitchFamily="18" charset="0"/>
                  <a:ea typeface="宋体" panose="02010600030101010101" pitchFamily="2" charset="-122"/>
                  <a:sym typeface="-소망M"/>
                </a:rPr>
                <a:t>, Zhao, G., 2019. Function perturbation impact on feedback stabilization of Boolean control networks, </a:t>
              </a:r>
              <a:r>
                <a:rPr lang="en-US" altLang="zh-CN" sz="1600" i="1" dirty="0">
                  <a:latin typeface="Times New Roman" panose="02020603050405020304" pitchFamily="18" charset="0"/>
                  <a:ea typeface="宋体" panose="02010600030101010101" pitchFamily="2" charset="-122"/>
                  <a:sym typeface="-소망M"/>
                </a:rPr>
                <a:t>IEEE Transactions on Neural Networks and Learning Systems</a:t>
              </a:r>
              <a:r>
                <a:rPr lang="en-US" altLang="zh-CN" sz="1600" dirty="0">
                  <a:latin typeface="Times New Roman" panose="02020603050405020304" pitchFamily="18" charset="0"/>
                  <a:ea typeface="宋体" panose="02010600030101010101" pitchFamily="2" charset="-122"/>
                  <a:sym typeface="-소망M"/>
                </a:rPr>
                <a:t>, 30(8): 2548-2554.</a:t>
              </a:r>
              <a:endParaRPr lang="en-US" altLang="zh-CN" sz="1600" dirty="0">
                <a:latin typeface="Times New Roman" panose="02020603050405020304" pitchFamily="18" charset="0"/>
                <a:ea typeface="宋体" panose="02010600030101010101" pitchFamily="2" charset="-122"/>
                <a:sym typeface="-소망M"/>
              </a:endParaRPr>
            </a:p>
            <a:p>
              <a:pPr marL="342900" indent="-342900" algn="just">
                <a:lnSpc>
                  <a:spcPts val="2265"/>
                </a:lnSpc>
                <a:buClr>
                  <a:srgbClr val="617FAB"/>
                </a:buClr>
                <a:buFont typeface="Wingdings" panose="05000000000000000000" charset="0"/>
                <a:buChar char="ü"/>
              </a:pPr>
              <a:r>
                <a:rPr lang="en-US" altLang="zh-CN" sz="1600" dirty="0">
                  <a:latin typeface="Times New Roman" panose="02020603050405020304" pitchFamily="18" charset="0"/>
                  <a:ea typeface="宋体" panose="02010600030101010101" pitchFamily="2" charset="-122"/>
                </a:rPr>
                <a:t>Yang, X., </a:t>
              </a:r>
              <a:r>
                <a:rPr lang="en-US" altLang="zh-CN" sz="1600" b="1" dirty="0">
                  <a:solidFill>
                    <a:srgbClr val="0000FF"/>
                  </a:solidFill>
                  <a:latin typeface="Times New Roman" panose="02020603050405020304" pitchFamily="18" charset="0"/>
                  <a:ea typeface="宋体" panose="02010600030101010101" pitchFamily="2" charset="-122"/>
                </a:rPr>
                <a:t>Li, H.</a:t>
              </a:r>
              <a:r>
                <a:rPr lang="en-US" altLang="zh-CN" sz="1600" dirty="0">
                  <a:latin typeface="Times New Roman" panose="02020603050405020304" pitchFamily="18" charset="0"/>
                  <a:ea typeface="宋体" panose="02010600030101010101" pitchFamily="2" charset="-122"/>
                </a:rPr>
                <a:t>, 2023. Reachability, controllability and stabilization of Boolean control networks with stochastic function perturbations, </a:t>
              </a:r>
              <a:r>
                <a:rPr lang="en-US" altLang="zh-CN" sz="1600" i="1" dirty="0">
                  <a:latin typeface="Times New Roman" panose="02020603050405020304" pitchFamily="18" charset="0"/>
                  <a:ea typeface="宋体" panose="02010600030101010101" pitchFamily="2" charset="-122"/>
                </a:rPr>
                <a:t>IEEE Transactions on Systems, Man, and Cybernetics: Systems</a:t>
              </a:r>
              <a:r>
                <a:rPr lang="en-US" altLang="zh-CN" sz="1600" dirty="0">
                  <a:latin typeface="Times New Roman" panose="02020603050405020304" pitchFamily="18" charset="0"/>
                  <a:ea typeface="宋体" panose="02010600030101010101" pitchFamily="2" charset="-122"/>
                </a:rPr>
                <a:t>, 53(2): 1198-1208.</a:t>
              </a:r>
              <a:endParaRPr lang="en-US" altLang="zh-CN" sz="1600" dirty="0">
                <a:latin typeface="Times New Roman" panose="02020603050405020304" pitchFamily="18" charset="0"/>
                <a:ea typeface="宋体" panose="02010600030101010101" pitchFamily="2" charset="-122"/>
              </a:endParaRPr>
            </a:p>
            <a:p>
              <a:pPr marL="342900" indent="-342900" algn="just">
                <a:lnSpc>
                  <a:spcPts val="2265"/>
                </a:lnSpc>
                <a:buClr>
                  <a:srgbClr val="617FAB"/>
                </a:buClr>
                <a:buFont typeface="Wingdings" panose="05000000000000000000" charset="0"/>
                <a:buChar char="ü"/>
              </a:pPr>
              <a:r>
                <a:rPr lang="en-US" altLang="zh-CN" sz="1600" dirty="0">
                  <a:latin typeface="Times New Roman" panose="02020603050405020304" pitchFamily="18" charset="0"/>
                  <a:ea typeface="宋体" panose="02010600030101010101" pitchFamily="2" charset="-122"/>
                </a:rPr>
                <a:t>Chen, Q., </a:t>
              </a:r>
              <a:r>
                <a:rPr lang="en-US" altLang="zh-CN" sz="1600" b="1" dirty="0">
                  <a:solidFill>
                    <a:srgbClr val="0000FF"/>
                  </a:solidFill>
                  <a:latin typeface="Times New Roman" panose="02020603050405020304" pitchFamily="18" charset="0"/>
                  <a:ea typeface="宋体" panose="02010600030101010101" pitchFamily="2" charset="-122"/>
                </a:rPr>
                <a:t>Li, H.</a:t>
              </a:r>
              <a:r>
                <a:rPr lang="en-US" altLang="zh-CN" sz="1600" dirty="0">
                  <a:latin typeface="Times New Roman" panose="02020603050405020304" pitchFamily="18" charset="0"/>
                  <a:ea typeface="宋体" panose="02010600030101010101" pitchFamily="2" charset="-122"/>
                </a:rPr>
                <a:t>, 2022. Robust weak detectability analysis of Boolean networks subject to function perturbation, </a:t>
              </a:r>
              <a:r>
                <a:rPr lang="en-US" altLang="zh-CN" sz="1600" i="1" dirty="0">
                  <a:latin typeface="Times New Roman" panose="02020603050405020304" pitchFamily="18" charset="0"/>
                  <a:ea typeface="宋体" panose="02010600030101010101" pitchFamily="2" charset="-122"/>
                </a:rPr>
                <a:t>IEEE Transactions on Circuits and Systems II: Express Briefs</a:t>
              </a:r>
              <a:r>
                <a:rPr lang="en-US" altLang="zh-CN" sz="1600" dirty="0">
                  <a:latin typeface="Times New Roman" panose="02020603050405020304" pitchFamily="18" charset="0"/>
                  <a:ea typeface="宋体" panose="02010600030101010101" pitchFamily="2" charset="-122"/>
                </a:rPr>
                <a:t>, 69(12): 5004-5008.</a:t>
              </a:r>
              <a:endParaRPr lang="en-US" altLang="zh-CN" sz="1600" dirty="0">
                <a:latin typeface="Times New Roman" panose="02020603050405020304" pitchFamily="18" charset="0"/>
                <a:ea typeface="宋体" panose="02010600030101010101" pitchFamily="2" charset="-122"/>
              </a:endParaRPr>
            </a:p>
            <a:p>
              <a:pPr marL="342900" indent="-342900" algn="just">
                <a:lnSpc>
                  <a:spcPts val="2265"/>
                </a:lnSpc>
                <a:buClr>
                  <a:srgbClr val="617FAB"/>
                </a:buClr>
                <a:buFont typeface="Wingdings" panose="05000000000000000000" charset="0"/>
                <a:buChar char="ü"/>
              </a:pPr>
              <a:r>
                <a:rPr lang="en-US" altLang="zh-CN" sz="1600">
                  <a:latin typeface="Times New Roman" panose="02020603050405020304" pitchFamily="18" charset="0"/>
                  <a:ea typeface="宋体" panose="02010600030101010101" pitchFamily="2" charset="-122"/>
                </a:rPr>
                <a:t>Chen, Q., </a:t>
              </a:r>
              <a:r>
                <a:rPr lang="en-US" altLang="zh-CN" sz="1600" b="1" dirty="0">
                  <a:solidFill>
                    <a:srgbClr val="0000FF"/>
                  </a:solidFill>
                  <a:latin typeface="Times New Roman" panose="02020603050405020304" pitchFamily="18" charset="0"/>
                  <a:ea typeface="宋体" panose="02010600030101010101" pitchFamily="2" charset="-122"/>
                </a:rPr>
                <a:t>Li, H.</a:t>
              </a:r>
              <a:r>
                <a:rPr lang="en-US" altLang="zh-CN" sz="1600">
                  <a:latin typeface="Times New Roman" panose="02020603050405020304" pitchFamily="18" charset="0"/>
                  <a:ea typeface="宋体" panose="02010600030101010101" pitchFamily="2" charset="-122"/>
                </a:rPr>
                <a:t>, Yang, X., 2023. Total-activity conservation analysis and design of Boolean networks, </a:t>
              </a:r>
              <a:r>
                <a:rPr lang="en-US" altLang="zh-CN" sz="1600" i="1" dirty="0">
                  <a:latin typeface="Times New Roman" panose="02020603050405020304" pitchFamily="18" charset="0"/>
                  <a:ea typeface="宋体" panose="02010600030101010101" pitchFamily="2" charset="-122"/>
                </a:rPr>
                <a:t>IEEE Transactions on Cybernetics</a:t>
              </a:r>
              <a:r>
                <a:rPr lang="en-US" altLang="zh-CN" sz="1600">
                  <a:latin typeface="Times New Roman" panose="02020603050405020304" pitchFamily="18" charset="0"/>
                  <a:ea typeface="宋体" panose="02010600030101010101" pitchFamily="2" charset="-122"/>
                </a:rPr>
                <a:t>, DOI: 10.1109/TCYB.2022.3163608.</a:t>
              </a:r>
              <a:endParaRPr lang="en-US" altLang="zh-CN" sz="1600">
                <a:latin typeface="Times New Roman" panose="02020603050405020304" pitchFamily="18" charset="0"/>
                <a:ea typeface="宋体" panose="02010600030101010101" pitchFamily="2" charset="-122"/>
              </a:endParaRPr>
            </a:p>
            <a:p>
              <a:pPr marL="342900" indent="-342900" algn="just">
                <a:lnSpc>
                  <a:spcPts val="2265"/>
                </a:lnSpc>
                <a:buClr>
                  <a:srgbClr val="617FAB"/>
                </a:buClr>
                <a:buFont typeface="Wingdings" panose="05000000000000000000" charset="0"/>
                <a:buChar char="ü"/>
              </a:pPr>
              <a:r>
                <a:rPr lang="en-US" altLang="zh-CN" sz="1600" dirty="0">
                  <a:latin typeface="Times New Roman" panose="02020603050405020304" pitchFamily="18" charset="0"/>
                  <a:ea typeface="宋体" panose="02010600030101010101" pitchFamily="2" charset="-122"/>
                </a:rPr>
                <a:t>Wang, S., </a:t>
              </a:r>
              <a:r>
                <a:rPr lang="en-US" altLang="zh-CN" sz="1600" b="1" dirty="0">
                  <a:solidFill>
                    <a:srgbClr val="0000FF"/>
                  </a:solidFill>
                  <a:latin typeface="Times New Roman" panose="02020603050405020304" pitchFamily="18" charset="0"/>
                  <a:ea typeface="宋体" panose="02010600030101010101" pitchFamily="2" charset="-122"/>
                </a:rPr>
                <a:t>Li, H.</a:t>
              </a:r>
              <a:r>
                <a:rPr lang="en-US" altLang="zh-CN" sz="1600" dirty="0">
                  <a:latin typeface="Times New Roman" panose="02020603050405020304" pitchFamily="18" charset="0"/>
                  <a:ea typeface="宋体" panose="02010600030101010101" pitchFamily="2" charset="-122"/>
                </a:rPr>
                <a:t>, 2022. Robust set controllability of logical control networks: A set monotonicity approach, </a:t>
              </a:r>
              <a:r>
                <a:rPr lang="en-US" altLang="zh-CN" sz="1600" i="1" dirty="0">
                  <a:latin typeface="Times New Roman" panose="02020603050405020304" pitchFamily="18" charset="0"/>
                  <a:ea typeface="宋体" panose="02010600030101010101" pitchFamily="2" charset="-122"/>
                </a:rPr>
                <a:t>IEEE Transactions on Control of Network Systems</a:t>
              </a:r>
              <a:r>
                <a:rPr lang="en-US" altLang="zh-CN" sz="1600" dirty="0">
                  <a:latin typeface="Times New Roman" panose="02020603050405020304" pitchFamily="18" charset="0"/>
                  <a:ea typeface="宋体" panose="02010600030101010101" pitchFamily="2" charset="-122"/>
                </a:rPr>
                <a:t>, 9(3): 1261-1270.</a:t>
              </a:r>
              <a:endParaRPr lang="en-US" altLang="zh-CN" sz="1600" dirty="0">
                <a:latin typeface="Times New Roman" panose="02020603050405020304" pitchFamily="18" charset="0"/>
                <a:ea typeface="宋体" panose="02010600030101010101" pitchFamily="2" charset="-122"/>
              </a:endParaRPr>
            </a:p>
          </p:txBody>
        </p:sp>
        <p:sp>
          <p:nvSpPr>
            <p:cNvPr id="10" name="圆角矩形 9"/>
            <p:cNvSpPr/>
            <p:nvPr/>
          </p:nvSpPr>
          <p:spPr>
            <a:xfrm>
              <a:off x="1077" y="2612"/>
              <a:ext cx="12585" cy="8239"/>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no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
        <p:nvSpPr>
          <p:cNvPr id="99333"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sym typeface="+mn-ea"/>
              </a:rPr>
              <a:t>Literature Review</a:t>
            </a:r>
            <a:endParaRPr lang="en-US" altLang="zh-CN" sz="2800" b="1" dirty="0">
              <a:solidFill>
                <a:schemeClr val="bg1"/>
              </a:solidFill>
              <a:latin typeface="Times New Roman" panose="02020603050405020304" pitchFamily="18" charset="0"/>
              <a:ea typeface="黑体" panose="02010609060101010101" pitchFamily="49" charset="-122"/>
              <a:sym typeface="+mn-e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9329" name="组合 1"/>
          <p:cNvGrpSpPr/>
          <p:nvPr/>
        </p:nvGrpSpPr>
        <p:grpSpPr>
          <a:xfrm>
            <a:off x="325755" y="1515745"/>
            <a:ext cx="8496300" cy="4379617"/>
            <a:chOff x="1077" y="2612"/>
            <a:chExt cx="12585" cy="8257"/>
          </a:xfrm>
        </p:grpSpPr>
        <p:sp>
          <p:nvSpPr>
            <p:cNvPr id="99330" name="文本框 1"/>
            <p:cNvSpPr txBox="1"/>
            <p:nvPr/>
          </p:nvSpPr>
          <p:spPr>
            <a:xfrm>
              <a:off x="1190" y="3030"/>
              <a:ext cx="12205" cy="7839"/>
            </a:xfrm>
            <a:prstGeom prst="rect">
              <a:avLst/>
            </a:prstGeom>
            <a:noFill/>
            <a:ln w="9525">
              <a:noFill/>
            </a:ln>
          </p:spPr>
          <p:txBody>
            <a:bodyPr wrap="square" anchor="t" anchorCtr="0">
              <a:spAutoFit/>
            </a:bodyPr>
            <a:lstStyle/>
            <a:p>
              <a:pPr marL="342900" indent="-342900" algn="just">
                <a:lnSpc>
                  <a:spcPts val="2265"/>
                </a:lnSpc>
                <a:buClr>
                  <a:srgbClr val="617FAB"/>
                </a:buClr>
                <a:buFont typeface="Wingdings" panose="05000000000000000000" charset="0"/>
                <a:buChar char="ü"/>
              </a:pPr>
              <a:r>
                <a:rPr lang="en-US" altLang="zh-CN" sz="1600" dirty="0">
                  <a:latin typeface="Times New Roman" panose="02020603050405020304" pitchFamily="18" charset="0"/>
                  <a:ea typeface="宋体" panose="02010600030101010101" pitchFamily="2" charset="-122"/>
                  <a:sym typeface="-소망M"/>
                </a:rPr>
                <a:t>Tong, L., Liang, J., 2021. Function perturbation impact on conjunctive Boolean networks under asynchronous update, </a:t>
              </a:r>
              <a:r>
                <a:rPr lang="en-US" altLang="zh-CN" sz="1600" i="1" dirty="0">
                  <a:latin typeface="Times New Roman" panose="02020603050405020304" pitchFamily="18" charset="0"/>
                  <a:ea typeface="宋体" panose="02010600030101010101" pitchFamily="2" charset="-122"/>
                  <a:sym typeface="-소망M"/>
                </a:rPr>
                <a:t>2021 International Symposium on Computer Science and Intelligent Controls (ISCSIC)</a:t>
              </a:r>
              <a:r>
                <a:rPr lang="en-US" altLang="zh-CN" sz="1600" dirty="0">
                  <a:latin typeface="Times New Roman" panose="02020603050405020304" pitchFamily="18" charset="0"/>
                  <a:ea typeface="宋体" panose="02010600030101010101" pitchFamily="2" charset="-122"/>
                  <a:sym typeface="-소망M"/>
                </a:rPr>
                <a:t>. IEEE, 416-421.</a:t>
              </a:r>
              <a:endParaRPr lang="en-US" altLang="zh-CN" sz="1600" dirty="0">
                <a:latin typeface="Times New Roman" panose="02020603050405020304" pitchFamily="18" charset="0"/>
                <a:ea typeface="宋体" panose="02010600030101010101" pitchFamily="2" charset="-122"/>
                <a:sym typeface="-소망M"/>
              </a:endParaRPr>
            </a:p>
            <a:p>
              <a:pPr marL="342900" indent="-342900" algn="just">
                <a:lnSpc>
                  <a:spcPts val="2265"/>
                </a:lnSpc>
                <a:buClr>
                  <a:srgbClr val="617FAB"/>
                </a:buClr>
                <a:buFont typeface="Wingdings" panose="05000000000000000000" charset="0"/>
                <a:buChar char="ü"/>
              </a:pPr>
              <a:r>
                <a:rPr lang="en-US" altLang="zh-CN" sz="1600" dirty="0">
                  <a:latin typeface="Times New Roman" panose="02020603050405020304" pitchFamily="18" charset="0"/>
                  <a:ea typeface="宋体" panose="02010600030101010101" pitchFamily="2" charset="-122"/>
                  <a:sym typeface="-소망M"/>
                </a:rPr>
                <a:t>Ren, Y., Ding, X., Zhong, J., et al., 2021. Robust stability in distribution of Boolean networks under multi-bits stochastic function perturbations, </a:t>
              </a:r>
              <a:r>
                <a:rPr lang="en-US" altLang="zh-CN" sz="1600" i="1" dirty="0">
                  <a:latin typeface="Times New Roman" panose="02020603050405020304" pitchFamily="18" charset="0"/>
                  <a:ea typeface="宋体" panose="02010600030101010101" pitchFamily="2" charset="-122"/>
                  <a:sym typeface="-소망M"/>
                </a:rPr>
                <a:t>Nonlinear Analysis: Hybrid Systems</a:t>
              </a:r>
              <a:r>
                <a:rPr lang="en-US" altLang="zh-CN" sz="1600" dirty="0">
                  <a:latin typeface="Times New Roman" panose="02020603050405020304" pitchFamily="18" charset="0"/>
                  <a:ea typeface="宋体" panose="02010600030101010101" pitchFamily="2" charset="-122"/>
                  <a:sym typeface="-소망M"/>
                </a:rPr>
                <a:t>, 42: 101095.</a:t>
              </a:r>
              <a:endParaRPr lang="en-US" altLang="zh-CN" sz="1600" dirty="0">
                <a:latin typeface="Times New Roman" panose="02020603050405020304" pitchFamily="18" charset="0"/>
                <a:ea typeface="宋体" panose="02010600030101010101" pitchFamily="2" charset="-122"/>
                <a:sym typeface="-소망M"/>
              </a:endParaRPr>
            </a:p>
            <a:p>
              <a:pPr marL="342900" indent="-342900" algn="just">
                <a:lnSpc>
                  <a:spcPts val="2265"/>
                </a:lnSpc>
                <a:buClr>
                  <a:srgbClr val="617FAB"/>
                </a:buClr>
                <a:buFont typeface="Wingdings" panose="05000000000000000000" charset="0"/>
                <a:buChar char="ü"/>
              </a:pPr>
              <a:r>
                <a:rPr lang="en-US" altLang="zh-CN" sz="1600" dirty="0">
                  <a:latin typeface="Times New Roman" panose="02020603050405020304" pitchFamily="18" charset="0"/>
                  <a:ea typeface="宋体" panose="02010600030101010101" pitchFamily="2" charset="-122"/>
                  <a:sym typeface="-소망M"/>
                </a:rPr>
                <a:t>Wu, J., Liu, Y., Ruan, Q., et al., 2022. Robust stability of switched Boolean networks with function perturbation, </a:t>
              </a:r>
              <a:r>
                <a:rPr lang="en-US" altLang="zh-CN" sz="1600" i="1" dirty="0">
                  <a:latin typeface="Times New Roman" panose="02020603050405020304" pitchFamily="18" charset="0"/>
                  <a:ea typeface="宋体" panose="02010600030101010101" pitchFamily="2" charset="-122"/>
                  <a:sym typeface="-소망M"/>
                </a:rPr>
                <a:t>Nonlinear Analysis: Hybrid Systems</a:t>
              </a:r>
              <a:r>
                <a:rPr lang="en-US" altLang="zh-CN" sz="1600" dirty="0">
                  <a:latin typeface="Times New Roman" panose="02020603050405020304" pitchFamily="18" charset="0"/>
                  <a:ea typeface="宋体" panose="02010600030101010101" pitchFamily="2" charset="-122"/>
                  <a:sym typeface="-소망M"/>
                </a:rPr>
                <a:t>, 46: 101216.</a:t>
              </a:r>
              <a:endParaRPr lang="en-US" altLang="zh-CN" sz="1600" dirty="0">
                <a:latin typeface="Times New Roman" panose="02020603050405020304" pitchFamily="18" charset="0"/>
                <a:ea typeface="宋体" panose="02010600030101010101" pitchFamily="2" charset="-122"/>
                <a:sym typeface="-소망M"/>
              </a:endParaRPr>
            </a:p>
            <a:p>
              <a:pPr marL="342900" indent="-342900" algn="just">
                <a:lnSpc>
                  <a:spcPts val="2265"/>
                </a:lnSpc>
                <a:buClr>
                  <a:srgbClr val="617FAB"/>
                </a:buClr>
                <a:buFont typeface="Wingdings" panose="05000000000000000000" charset="0"/>
                <a:buChar char="ü"/>
              </a:pPr>
              <a:r>
                <a:rPr lang="en-US" altLang="zh-CN" sz="1600" dirty="0">
                  <a:latin typeface="Times New Roman" panose="02020603050405020304" pitchFamily="18" charset="0"/>
                  <a:sym typeface="-소망M"/>
                </a:rPr>
                <a:t>Li, L., Zhang, A., Lu, J., 2022. Robust set stability of probabilistic Boolean networks under general stochastic function perturbation, </a:t>
              </a:r>
              <a:r>
                <a:rPr lang="en-US" altLang="zh-CN" sz="1600" i="1" dirty="0">
                  <a:latin typeface="Times New Roman" panose="02020603050405020304" pitchFamily="18" charset="0"/>
                  <a:sym typeface="-소망M"/>
                </a:rPr>
                <a:t>Information Sciences</a:t>
              </a:r>
              <a:r>
                <a:rPr lang="en-US" altLang="zh-CN" sz="1600" dirty="0">
                  <a:latin typeface="Times New Roman" panose="02020603050405020304" pitchFamily="18" charset="0"/>
                  <a:sym typeface="-소망M"/>
                </a:rPr>
                <a:t>, 582: 833-849.</a:t>
              </a:r>
              <a:endParaRPr lang="en-US" altLang="zh-CN" sz="1600" dirty="0">
                <a:latin typeface="Times New Roman" panose="02020603050405020304" pitchFamily="18" charset="0"/>
                <a:ea typeface="宋体" panose="02010600030101010101" pitchFamily="2" charset="-122"/>
                <a:sym typeface="-소망M"/>
              </a:endParaRPr>
            </a:p>
            <a:p>
              <a:pPr marL="342900" indent="-342900" algn="just">
                <a:lnSpc>
                  <a:spcPts val="2265"/>
                </a:lnSpc>
                <a:buClr>
                  <a:srgbClr val="617FAB"/>
                </a:buClr>
                <a:buFont typeface="Wingdings" panose="05000000000000000000" charset="0"/>
                <a:buChar char="ü"/>
              </a:pPr>
              <a:r>
                <a:rPr lang="en-US" altLang="zh-CN" sz="1600" dirty="0">
                  <a:latin typeface="Times New Roman" panose="02020603050405020304" pitchFamily="18" charset="0"/>
                  <a:sym typeface="-소망M"/>
                </a:rPr>
                <a:t>Deng, L., Fu, S., Wang, J., et al, 2023. Function perturbation impact on robust stability and stabilization of Boolean networks with disturbances, </a:t>
              </a:r>
              <a:r>
                <a:rPr lang="en-US" altLang="zh-CN" sz="1600" i="1" dirty="0">
                  <a:latin typeface="Times New Roman" panose="02020603050405020304" pitchFamily="18" charset="0"/>
                  <a:sym typeface="-소망M"/>
                </a:rPr>
                <a:t>IEEE Access</a:t>
              </a:r>
              <a:r>
                <a:rPr lang="en-US" altLang="zh-CN" sz="1600" dirty="0">
                  <a:latin typeface="Times New Roman" panose="02020603050405020304" pitchFamily="18" charset="0"/>
                  <a:sym typeface="-소망M"/>
                </a:rPr>
                <a:t>, DOI: 10.1109/ACCESS.2023.3303481.</a:t>
              </a:r>
              <a:endParaRPr lang="en-US" altLang="zh-CN" sz="1600" dirty="0">
                <a:latin typeface="Times New Roman" panose="02020603050405020304" pitchFamily="18" charset="0"/>
                <a:ea typeface="宋体" panose="02010600030101010101" pitchFamily="2" charset="-122"/>
                <a:sym typeface="-소망M"/>
              </a:endParaRPr>
            </a:p>
            <a:p>
              <a:pPr marL="342900" indent="-342900" algn="just">
                <a:lnSpc>
                  <a:spcPts val="2265"/>
                </a:lnSpc>
                <a:buClr>
                  <a:srgbClr val="617FAB"/>
                </a:buClr>
                <a:buFont typeface="Wingdings" panose="05000000000000000000" charset="0"/>
                <a:buChar char="ü"/>
              </a:pPr>
              <a:endParaRPr lang="en-US" altLang="zh-CN" sz="1600" dirty="0">
                <a:latin typeface="Times New Roman" panose="02020603050405020304" pitchFamily="18" charset="0"/>
                <a:ea typeface="宋体" panose="02010600030101010101" pitchFamily="2" charset="-122"/>
                <a:sym typeface="-소망M"/>
              </a:endParaRPr>
            </a:p>
          </p:txBody>
        </p:sp>
        <p:sp>
          <p:nvSpPr>
            <p:cNvPr id="10" name="圆角矩形 9"/>
            <p:cNvSpPr/>
            <p:nvPr/>
          </p:nvSpPr>
          <p:spPr>
            <a:xfrm>
              <a:off x="1077" y="2612"/>
              <a:ext cx="12585" cy="8239"/>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no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
        <p:nvSpPr>
          <p:cNvPr id="99333"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sym typeface="+mn-ea"/>
              </a:rPr>
              <a:t>Literature Review</a:t>
            </a:r>
            <a:endParaRPr lang="en-US" altLang="zh-CN" sz="2800" b="1" dirty="0">
              <a:solidFill>
                <a:schemeClr val="bg1"/>
              </a:solidFill>
              <a:latin typeface="Times New Roman" panose="02020603050405020304" pitchFamily="18" charset="0"/>
              <a:ea typeface="黑体" panose="02010609060101010101" pitchFamily="49" charset="-122"/>
              <a:sym typeface="+mn-ea"/>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1" name="图片 2"/>
          <p:cNvPicPr>
            <a:picLocks noChangeAspect="1"/>
          </p:cNvPicPr>
          <p:nvPr>
            <p:custDataLst>
              <p:tags r:id="rId1"/>
            </p:custDataLst>
          </p:nvPr>
        </p:nvPicPr>
        <p:blipFill>
          <a:blip r:embed="rId2"/>
          <a:stretch>
            <a:fillRect/>
          </a:stretch>
        </p:blipFill>
        <p:spPr>
          <a:xfrm>
            <a:off x="0" y="2846388"/>
            <a:ext cx="9144000" cy="579437"/>
          </a:xfrm>
          <a:prstGeom prst="rect">
            <a:avLst/>
          </a:prstGeom>
          <a:noFill/>
          <a:ln w="9525">
            <a:noFill/>
          </a:ln>
        </p:spPr>
      </p:pic>
      <p:sp>
        <p:nvSpPr>
          <p:cNvPr id="54273" name="内容占位符 1"/>
          <p:cNvSpPr>
            <a:spLocks noGrp="1"/>
          </p:cNvSpPr>
          <p:nvPr>
            <p:ph idx="4294967295"/>
          </p:nvPr>
        </p:nvSpPr>
        <p:spPr>
          <a:xfrm>
            <a:off x="468313" y="1241425"/>
            <a:ext cx="8229600" cy="4530725"/>
          </a:xfrm>
          <a:prstGeom prst="rect">
            <a:avLst/>
          </a:prstGeom>
          <a:noFill/>
          <a:ln w="9525">
            <a:noFill/>
          </a:ln>
        </p:spPr>
        <p:txBody>
          <a:bodyPr anchor="t" anchorCtr="0"/>
          <a:lstStyle/>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1. Background</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2. Literature Review</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rgbClr val="FF0000"/>
                </a:solidFill>
                <a:latin typeface="Times New Roman" panose="02020603050405020304" pitchFamily="18" charset="0"/>
                <a:ea typeface="黑体" panose="02010609060101010101" pitchFamily="49" charset="-122"/>
              </a:rPr>
              <a:t>3. </a:t>
            </a:r>
            <a:r>
              <a:rPr lang="en-US" altLang="zh-CN" sz="2800" dirty="0">
                <a:solidFill>
                  <a:srgbClr val="FF0000"/>
                </a:solidFill>
                <a:latin typeface="Times New Roman" panose="02020603050405020304" pitchFamily="18" charset="0"/>
                <a:ea typeface="黑体" panose="02010609060101010101" pitchFamily="49" charset="-122"/>
                <a:sym typeface="-소망M"/>
              </a:rPr>
              <a:t>Function Perturbation</a:t>
            </a:r>
            <a:endParaRPr lang="zh-CN" altLang="en-US" sz="2800" dirty="0">
              <a:solidFill>
                <a:srgbClr val="FF0000"/>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4. Edge Perturbation</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sym typeface="+mn-ea"/>
              </a:rPr>
              <a:t>5. Illustrative Examples</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6. Conclusion</a:t>
            </a:r>
            <a:endParaRPr lang="en-US" altLang="zh-CN" sz="2800" dirty="0">
              <a:solidFill>
                <a:schemeClr val="tx1"/>
              </a:solidFill>
              <a:latin typeface="Times New Roman" panose="02020603050405020304" pitchFamily="18" charset="0"/>
              <a:ea typeface="黑体" panose="02010609060101010101" pitchFamily="49"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文本框 6"/>
          <p:cNvSpPr txBox="1"/>
          <p:nvPr/>
        </p:nvSpPr>
        <p:spPr>
          <a:xfrm>
            <a:off x="398463" y="1171575"/>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zh-CN" altLang="en-US" sz="2400" b="1" dirty="0">
                <a:solidFill>
                  <a:srgbClr val="FF0000"/>
                </a:solidFill>
                <a:latin typeface="Times New Roman" panose="02020603050405020304" pitchFamily="18" charset="0"/>
                <a:ea typeface="楷体" panose="02010609060101010101" pitchFamily="49" charset="-122"/>
              </a:rPr>
              <a:t>Logical </a:t>
            </a:r>
            <a:r>
              <a:rPr lang="en-US" altLang="zh-CN" sz="2400" b="1" dirty="0">
                <a:solidFill>
                  <a:srgbClr val="FF0000"/>
                </a:solidFill>
                <a:latin typeface="Times New Roman" panose="02020603050405020304" pitchFamily="18" charset="0"/>
                <a:ea typeface="楷体" panose="02010609060101010101" pitchFamily="49" charset="-122"/>
              </a:rPr>
              <a:t>c</a:t>
            </a:r>
            <a:r>
              <a:rPr lang="zh-CN" altLang="en-US" sz="2400" b="1" dirty="0">
                <a:solidFill>
                  <a:srgbClr val="FF0000"/>
                </a:solidFill>
                <a:latin typeface="Times New Roman" panose="02020603050405020304" pitchFamily="18" charset="0"/>
                <a:ea typeface="楷体" panose="02010609060101010101" pitchFamily="49" charset="-122"/>
              </a:rPr>
              <a:t>ontrol </a:t>
            </a:r>
            <a:r>
              <a:rPr lang="en-US" altLang="zh-CN" sz="2400" b="1" dirty="0">
                <a:solidFill>
                  <a:srgbClr val="FF0000"/>
                </a:solidFill>
                <a:latin typeface="Times New Roman" panose="02020603050405020304" pitchFamily="18" charset="0"/>
                <a:ea typeface="楷体" panose="02010609060101010101" pitchFamily="49" charset="-122"/>
              </a:rPr>
              <a:t>n</a:t>
            </a:r>
            <a:r>
              <a:rPr lang="zh-CN" altLang="en-US" sz="2400" b="1" dirty="0">
                <a:solidFill>
                  <a:srgbClr val="FF0000"/>
                </a:solidFill>
                <a:latin typeface="Times New Roman" panose="02020603050405020304" pitchFamily="18" charset="0"/>
                <a:ea typeface="楷体" panose="02010609060101010101" pitchFamily="49" charset="-122"/>
              </a:rPr>
              <a:t>etworks</a:t>
            </a:r>
            <a:endParaRPr lang="en-US" altLang="zh-CN" sz="2400" b="1" dirty="0">
              <a:solidFill>
                <a:srgbClr val="FF0000"/>
              </a:solidFill>
              <a:latin typeface="Times New Roman" panose="02020603050405020304" pitchFamily="18" charset="0"/>
              <a:ea typeface="Malgun Gothic Semilight" panose="020B0502040204020203" charset="-122"/>
            </a:endParaRPr>
          </a:p>
        </p:txBody>
      </p:sp>
      <p:sp>
        <p:nvSpPr>
          <p:cNvPr id="12" name="圆角矩形 11"/>
          <p:cNvSpPr/>
          <p:nvPr/>
        </p:nvSpPr>
        <p:spPr>
          <a:xfrm>
            <a:off x="323850" y="2484438"/>
            <a:ext cx="7883525" cy="3419475"/>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
        <p:nvSpPr>
          <p:cNvPr id="114691"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endParaRPr lang="en-US" altLang="zh-CN" sz="2000" b="1" dirty="0">
              <a:solidFill>
                <a:schemeClr val="bg1"/>
              </a:solidFill>
              <a:latin typeface="Times New Roman" panose="02020603050405020304" pitchFamily="18" charset="0"/>
              <a:ea typeface="黑体" panose="02010609060101010101" pitchFamily="49" charset="-122"/>
              <a:sym typeface="-소망M"/>
            </a:endParaRPr>
          </a:p>
        </p:txBody>
      </p:sp>
      <p:sp>
        <p:nvSpPr>
          <p:cNvPr id="114692" name="文本框 7"/>
          <p:cNvSpPr txBox="1"/>
          <p:nvPr/>
        </p:nvSpPr>
        <p:spPr>
          <a:xfrm>
            <a:off x="7359650" y="3255963"/>
            <a:ext cx="752475" cy="398462"/>
          </a:xfrm>
          <a:prstGeom prst="rect">
            <a:avLst/>
          </a:prstGeom>
          <a:noFill/>
          <a:ln w="9525">
            <a:noFill/>
          </a:ln>
        </p:spPr>
        <p:txBody>
          <a:bodyPr wrap="square" anchor="t" anchorCtr="0">
            <a:spAutoFit/>
          </a:bodyPr>
          <a:lstStyle/>
          <a:p>
            <a:r>
              <a:rPr lang="en-US" altLang="zh-CN" sz="2000" dirty="0">
                <a:latin typeface="Times New Roman" panose="02020603050405020304" pitchFamily="18" charset="0"/>
                <a:ea typeface="宋体" panose="02010600030101010101" pitchFamily="2" charset="-122"/>
              </a:rPr>
              <a:t>(3.1)</a:t>
            </a:r>
            <a:endParaRPr lang="en-US" altLang="zh-CN" dirty="0">
              <a:latin typeface="Verdana" panose="020B0604030504040204" pitchFamily="34" charset="0"/>
              <a:ea typeface="宋体" panose="02010600030101010101" pitchFamily="2" charset="-122"/>
            </a:endParaRPr>
          </a:p>
        </p:txBody>
      </p:sp>
      <p:pic>
        <p:nvPicPr>
          <p:cNvPr id="114693" name="图片 2"/>
          <p:cNvPicPr>
            <a:picLocks noChangeAspect="1"/>
          </p:cNvPicPr>
          <p:nvPr/>
        </p:nvPicPr>
        <p:blipFill>
          <a:blip r:embed="rId1"/>
          <a:stretch>
            <a:fillRect/>
          </a:stretch>
        </p:blipFill>
        <p:spPr>
          <a:xfrm>
            <a:off x="579438" y="1776413"/>
            <a:ext cx="6370637" cy="579437"/>
          </a:xfrm>
          <a:prstGeom prst="rect">
            <a:avLst/>
          </a:prstGeom>
          <a:noFill/>
          <a:ln w="9525">
            <a:noFill/>
          </a:ln>
        </p:spPr>
      </p:pic>
      <p:pic>
        <p:nvPicPr>
          <p:cNvPr id="114694" name="图片 4"/>
          <p:cNvPicPr>
            <a:picLocks noChangeAspect="1"/>
          </p:cNvPicPr>
          <p:nvPr>
            <p:custDataLst>
              <p:tags r:id="rId2"/>
            </p:custDataLst>
          </p:nvPr>
        </p:nvPicPr>
        <p:blipFill>
          <a:blip r:embed="rId3"/>
          <a:stretch>
            <a:fillRect/>
          </a:stretch>
        </p:blipFill>
        <p:spPr>
          <a:xfrm>
            <a:off x="576263" y="4546600"/>
            <a:ext cx="6400800" cy="1219200"/>
          </a:xfrm>
          <a:prstGeom prst="rect">
            <a:avLst/>
          </a:prstGeom>
          <a:noFill/>
          <a:ln w="9525">
            <a:noFill/>
          </a:ln>
        </p:spPr>
      </p:pic>
      <p:pic>
        <p:nvPicPr>
          <p:cNvPr id="114695" name="图片 5"/>
          <p:cNvPicPr>
            <a:picLocks noChangeAspect="1"/>
          </p:cNvPicPr>
          <p:nvPr/>
        </p:nvPicPr>
        <p:blipFill>
          <a:blip r:embed="rId4"/>
          <a:stretch>
            <a:fillRect/>
          </a:stretch>
        </p:blipFill>
        <p:spPr>
          <a:xfrm>
            <a:off x="633413" y="2605088"/>
            <a:ext cx="5776912" cy="1890712"/>
          </a:xfrm>
          <a:prstGeom prst="rect">
            <a:avLst/>
          </a:prstGeom>
          <a:noFill/>
          <a:ln w="9525">
            <a:noFill/>
          </a:ln>
        </p:spPr>
      </p:pic>
      <p:sp>
        <p:nvSpPr>
          <p:cNvPr id="99333" name="Rectangle 2"/>
          <p:cNvSpPr>
            <a:spLocks noGrp="1"/>
          </p:cNvSpPr>
          <p:nvPr>
            <p:custDataLst>
              <p:tags r:id="rId5"/>
            </p:custDataLst>
          </p:nvPr>
        </p:nvSpPr>
        <p:spPr>
          <a:xfrm>
            <a:off x="49213" y="52165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sym typeface="+mn-ea"/>
              </a:rPr>
              <a:t>Robust Stabilization</a:t>
            </a:r>
            <a:endParaRPr lang="en-US" altLang="zh-CN" sz="2800" b="1" dirty="0">
              <a:solidFill>
                <a:schemeClr val="bg1"/>
              </a:solidFill>
              <a:latin typeface="Times New Roman" panose="02020603050405020304" pitchFamily="18" charset="0"/>
              <a:ea typeface="黑体" panose="02010609060101010101" pitchFamily="49" charset="-122"/>
              <a:sym typeface="+mn-ea"/>
            </a:endParaRPr>
          </a:p>
        </p:txBody>
      </p:sp>
      <p:sp>
        <p:nvSpPr>
          <p:cNvPr id="123917" name="Rectangle 2"/>
          <p:cNvSpPr>
            <a:spLocks noGrp="1"/>
          </p:cNvSpPr>
          <p:nvPr>
            <p:custDataLst>
              <p:tags r:id="rId6"/>
            </p:custDataLst>
          </p:nvPr>
        </p:nvSpPr>
        <p:spPr>
          <a:xfrm>
            <a:off x="193040" y="6013768"/>
            <a:ext cx="8885238" cy="600075"/>
          </a:xfrm>
          <a:prstGeom prst="rect">
            <a:avLst/>
          </a:prstGeom>
          <a:noFill/>
          <a:ln w="9525">
            <a:noFill/>
          </a:ln>
        </p:spPr>
        <p:txBody>
          <a:bodyPr anchor="b" anchorCtr="0"/>
          <a:lstStyle/>
          <a:p>
            <a:r>
              <a:rPr lang="en-US" altLang="zh-CN" sz="1400" b="1">
                <a:solidFill>
                  <a:srgbClr val="0000FF"/>
                </a:solidFill>
                <a:latin typeface="Times New Roman" panose="02020603050405020304" pitchFamily="18" charset="0"/>
                <a:ea typeface="宋体" panose="02010600030101010101" pitchFamily="2" charset="-122"/>
                <a:sym typeface="-소망M"/>
              </a:rPr>
              <a:t>Li, H.</a:t>
            </a:r>
            <a:r>
              <a:rPr lang="en-US" altLang="zh-CN" sz="1400">
                <a:latin typeface="Times New Roman" panose="02020603050405020304" pitchFamily="18" charset="0"/>
                <a:ea typeface="宋体" panose="02010600030101010101" pitchFamily="2" charset="-122"/>
                <a:sym typeface="-소망M"/>
              </a:rPr>
              <a:t>, Yang, X., Wang, S., 2021. Robustness for stability and stabilization of Boolean networks with stochastic function perturbations, </a:t>
            </a:r>
            <a:r>
              <a:rPr lang="en-US" altLang="zh-CN" sz="1400" b="1" i="1">
                <a:solidFill>
                  <a:srgbClr val="0000FF"/>
                </a:solidFill>
                <a:latin typeface="Times New Roman" panose="02020603050405020304" pitchFamily="18" charset="0"/>
                <a:ea typeface="宋体" panose="02010600030101010101" pitchFamily="2" charset="-122"/>
                <a:sym typeface="-소망M"/>
              </a:rPr>
              <a:t>IEEE Transactions on Automatic Control</a:t>
            </a:r>
            <a:r>
              <a:rPr lang="en-US" altLang="zh-CN" sz="1400">
                <a:latin typeface="Times New Roman" panose="02020603050405020304" pitchFamily="18" charset="0"/>
                <a:ea typeface="宋体" panose="02010600030101010101" pitchFamily="2" charset="-122"/>
                <a:sym typeface="-소망M"/>
              </a:rPr>
              <a:t>, 66(3): 1231-1237.</a:t>
            </a:r>
            <a:endParaRPr lang="en-US" altLang="zh-CN" sz="1400">
              <a:latin typeface="Times New Roman" panose="02020603050405020304" pitchFamily="18" charset="0"/>
              <a:ea typeface="宋体" panose="02010600030101010101" pitchFamily="2" charset="-122"/>
              <a:sym typeface="-소망M"/>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文本框 6"/>
          <p:cNvSpPr txBox="1"/>
          <p:nvPr/>
        </p:nvSpPr>
        <p:spPr>
          <a:xfrm>
            <a:off x="398463" y="1171575"/>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dirty="0">
                <a:solidFill>
                  <a:srgbClr val="FF0000"/>
                </a:solidFill>
                <a:latin typeface="Times New Roman" panose="02020603050405020304" pitchFamily="18" charset="0"/>
                <a:ea typeface="Malgun Gothic Semilight" panose="020B0502040204020203" charset="-122"/>
              </a:rPr>
              <a:t>Feedback controls</a:t>
            </a:r>
            <a:endParaRPr lang="en-US" altLang="zh-CN" sz="2400" b="1" dirty="0">
              <a:solidFill>
                <a:srgbClr val="FF0000"/>
              </a:solidFill>
              <a:latin typeface="Times New Roman" panose="02020603050405020304" pitchFamily="18" charset="0"/>
              <a:ea typeface="Malgun Gothic Semilight" panose="020B0502040204020203" charset="-122"/>
            </a:endParaRPr>
          </a:p>
        </p:txBody>
      </p:sp>
      <p:sp>
        <p:nvSpPr>
          <p:cNvPr id="115714" name="文本框 1"/>
          <p:cNvSpPr txBox="1"/>
          <p:nvPr/>
        </p:nvSpPr>
        <p:spPr>
          <a:xfrm>
            <a:off x="398463" y="1797050"/>
            <a:ext cx="8313737" cy="706438"/>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    When studying the stabilization problem of LCNs, both </a:t>
            </a:r>
            <a:r>
              <a:rPr lang="en-US" altLang="zh-CN" sz="2000" b="1">
                <a:solidFill>
                  <a:srgbClr val="0000FF"/>
                </a:solidFill>
                <a:latin typeface="Times New Roman" panose="02020603050405020304" pitchFamily="18" charset="0"/>
                <a:ea typeface="宋体" panose="02010600030101010101" pitchFamily="2" charset="-122"/>
              </a:rPr>
              <a:t>state</a:t>
            </a:r>
            <a:endParaRPr lang="en-US" altLang="zh-CN" sz="2000" b="1">
              <a:solidFill>
                <a:srgbClr val="0000FF"/>
              </a:solidFill>
              <a:latin typeface="Times New Roman" panose="02020603050405020304" pitchFamily="18" charset="0"/>
              <a:ea typeface="宋体" panose="02010600030101010101" pitchFamily="2" charset="-122"/>
            </a:endParaRPr>
          </a:p>
          <a:p>
            <a:r>
              <a:rPr lang="en-US" altLang="zh-CN" sz="2000" b="1">
                <a:solidFill>
                  <a:srgbClr val="0000FF"/>
                </a:solidFill>
                <a:latin typeface="Times New Roman" panose="02020603050405020304" pitchFamily="18" charset="0"/>
                <a:ea typeface="宋体" panose="02010600030101010101" pitchFamily="2" charset="-122"/>
              </a:rPr>
              <a:t> feedback control</a:t>
            </a:r>
            <a:endParaRPr lang="en-US" altLang="zh-CN" sz="2000" b="1">
              <a:solidFill>
                <a:srgbClr val="0000FF"/>
              </a:solidFill>
              <a:latin typeface="Times New Roman" panose="02020603050405020304" pitchFamily="18" charset="0"/>
              <a:ea typeface="宋体" panose="02010600030101010101" pitchFamily="2" charset="-122"/>
            </a:endParaRPr>
          </a:p>
        </p:txBody>
      </p:sp>
      <p:sp>
        <p:nvSpPr>
          <p:cNvPr id="115715" name="文本框 16"/>
          <p:cNvSpPr txBox="1"/>
          <p:nvPr/>
        </p:nvSpPr>
        <p:spPr>
          <a:xfrm>
            <a:off x="431800" y="3348038"/>
            <a:ext cx="6275388" cy="398462"/>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and </a:t>
            </a:r>
            <a:r>
              <a:rPr lang="en-US" altLang="zh-CN" sz="2000" b="1">
                <a:solidFill>
                  <a:srgbClr val="0000FF"/>
                </a:solidFill>
                <a:latin typeface="Times New Roman" panose="02020603050405020304" pitchFamily="18" charset="0"/>
                <a:ea typeface="宋体" panose="02010600030101010101" pitchFamily="2" charset="-122"/>
              </a:rPr>
              <a:t>output feedback control</a:t>
            </a:r>
            <a:endParaRPr lang="en-US" altLang="zh-CN" sz="2000" b="1">
              <a:solidFill>
                <a:srgbClr val="0000FF"/>
              </a:solidFill>
              <a:latin typeface="Times New Roman" panose="02020603050405020304" pitchFamily="18" charset="0"/>
              <a:ea typeface="宋体" panose="02010600030101010101" pitchFamily="2" charset="-122"/>
            </a:endParaRPr>
          </a:p>
        </p:txBody>
      </p:sp>
      <p:sp>
        <p:nvSpPr>
          <p:cNvPr id="115716" name="文本框 18"/>
          <p:cNvSpPr txBox="1"/>
          <p:nvPr/>
        </p:nvSpPr>
        <p:spPr>
          <a:xfrm>
            <a:off x="431800" y="4932363"/>
            <a:ext cx="3327400" cy="398462"/>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are often concerned.</a:t>
            </a:r>
            <a:endParaRPr lang="en-US" altLang="zh-CN" sz="2000">
              <a:latin typeface="Times New Roman" panose="02020603050405020304" pitchFamily="18" charset="0"/>
              <a:ea typeface="宋体" panose="02010600030101010101" pitchFamily="2" charset="-122"/>
            </a:endParaRPr>
          </a:p>
        </p:txBody>
      </p:sp>
      <p:sp>
        <p:nvSpPr>
          <p:cNvPr id="115717" name="文本框 7"/>
          <p:cNvSpPr txBox="1"/>
          <p:nvPr/>
        </p:nvSpPr>
        <p:spPr>
          <a:xfrm>
            <a:off x="7359650" y="2681288"/>
            <a:ext cx="752475" cy="400050"/>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(3.2)</a:t>
            </a:r>
            <a:endParaRPr lang="en-US" altLang="zh-CN">
              <a:latin typeface="Verdana" panose="020B0604030504040204" pitchFamily="34" charset="0"/>
              <a:ea typeface="宋体" panose="02010600030101010101" pitchFamily="2" charset="-122"/>
            </a:endParaRPr>
          </a:p>
        </p:txBody>
      </p:sp>
      <p:sp>
        <p:nvSpPr>
          <p:cNvPr id="115718" name="文本框 7"/>
          <p:cNvSpPr txBox="1"/>
          <p:nvPr/>
        </p:nvSpPr>
        <p:spPr>
          <a:xfrm>
            <a:off x="7359650" y="4187825"/>
            <a:ext cx="752475" cy="398463"/>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(3.3)</a:t>
            </a:r>
            <a:endParaRPr lang="en-US" altLang="zh-CN">
              <a:latin typeface="Verdana" panose="020B0604030504040204" pitchFamily="34" charset="0"/>
              <a:ea typeface="宋体" panose="02010600030101010101" pitchFamily="2" charset="-122"/>
            </a:endParaRPr>
          </a:p>
        </p:txBody>
      </p:sp>
      <p:pic>
        <p:nvPicPr>
          <p:cNvPr id="115719" name="图片 1"/>
          <p:cNvPicPr>
            <a:picLocks noChangeAspect="1"/>
          </p:cNvPicPr>
          <p:nvPr/>
        </p:nvPicPr>
        <p:blipFill>
          <a:blip r:embed="rId1"/>
          <a:stretch>
            <a:fillRect/>
          </a:stretch>
        </p:blipFill>
        <p:spPr>
          <a:xfrm>
            <a:off x="1390650" y="2720975"/>
            <a:ext cx="4502150" cy="342900"/>
          </a:xfrm>
          <a:prstGeom prst="rect">
            <a:avLst/>
          </a:prstGeom>
          <a:noFill/>
          <a:ln w="9525">
            <a:noFill/>
          </a:ln>
        </p:spPr>
      </p:pic>
      <p:pic>
        <p:nvPicPr>
          <p:cNvPr id="115720" name="图片 2"/>
          <p:cNvPicPr>
            <a:picLocks noChangeAspect="1"/>
          </p:cNvPicPr>
          <p:nvPr/>
        </p:nvPicPr>
        <p:blipFill>
          <a:blip r:embed="rId2"/>
          <a:stretch>
            <a:fillRect/>
          </a:stretch>
        </p:blipFill>
        <p:spPr>
          <a:xfrm>
            <a:off x="1390650" y="4278313"/>
            <a:ext cx="4487863" cy="296862"/>
          </a:xfrm>
          <a:prstGeom prst="rect">
            <a:avLst/>
          </a:prstGeom>
          <a:noFill/>
          <a:ln w="9525">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文本框 6"/>
          <p:cNvSpPr txBox="1"/>
          <p:nvPr/>
        </p:nvSpPr>
        <p:spPr>
          <a:xfrm>
            <a:off x="398463" y="1171575"/>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dirty="0">
                <a:solidFill>
                  <a:srgbClr val="FF0000"/>
                </a:solidFill>
                <a:latin typeface="Times New Roman" panose="02020603050405020304" pitchFamily="18" charset="0"/>
                <a:ea typeface="Malgun Gothic Semilight" panose="020B0502040204020203" charset="-122"/>
                <a:sym typeface="-소망M"/>
              </a:rPr>
              <a:t>Algebraic state space representation</a:t>
            </a:r>
            <a:endParaRPr lang="en-US" altLang="zh-CN" sz="2400" b="1" dirty="0">
              <a:solidFill>
                <a:srgbClr val="FF0000"/>
              </a:solidFill>
              <a:latin typeface="Times New Roman" panose="02020603050405020304" pitchFamily="18" charset="0"/>
              <a:ea typeface="Malgun Gothic Semilight" panose="020B0502040204020203" charset="-122"/>
            </a:endParaRPr>
          </a:p>
        </p:txBody>
      </p:sp>
      <p:sp>
        <p:nvSpPr>
          <p:cNvPr id="116738" name="文本框 6"/>
          <p:cNvSpPr txBox="1"/>
          <p:nvPr/>
        </p:nvSpPr>
        <p:spPr>
          <a:xfrm>
            <a:off x="493713" y="4392613"/>
            <a:ext cx="5302250" cy="368300"/>
          </a:xfrm>
          <a:prstGeom prst="rect">
            <a:avLst/>
          </a:prstGeom>
          <a:noFill/>
          <a:ln w="9525">
            <a:noFill/>
          </a:ln>
        </p:spPr>
        <p:txBody>
          <a:bodyPr wrap="square" anchor="t" anchorCtr="0">
            <a:spAutoFit/>
          </a:bodyPr>
          <a:lstStyle/>
          <a:p>
            <a:r>
              <a:rPr lang="en-US" altLang="zh-CN">
                <a:latin typeface="Times New Roman" panose="02020603050405020304" pitchFamily="18" charset="0"/>
                <a:ea typeface="宋体" panose="02010600030101010101" pitchFamily="2" charset="-122"/>
                <a:sym typeface="-소망M"/>
              </a:rPr>
              <a:t>  The equivalent </a:t>
            </a:r>
            <a:r>
              <a:rPr lang="en-US" altLang="zh-CN" b="1">
                <a:solidFill>
                  <a:srgbClr val="0000FF"/>
                </a:solidFill>
                <a:latin typeface="Times New Roman" panose="02020603050405020304" pitchFamily="18" charset="0"/>
                <a:ea typeface="宋体" panose="02010600030101010101" pitchFamily="2" charset="-122"/>
                <a:sym typeface="-소망M"/>
              </a:rPr>
              <a:t>algebraic forms </a:t>
            </a:r>
            <a:r>
              <a:rPr lang="en-US" altLang="zh-CN">
                <a:latin typeface="Times New Roman" panose="02020603050405020304" pitchFamily="18" charset="0"/>
                <a:ea typeface="宋体" panose="02010600030101010101" pitchFamily="2" charset="-122"/>
                <a:sym typeface="-소망M"/>
              </a:rPr>
              <a:t>of (3.2) and (3.3) are</a:t>
            </a:r>
            <a:endParaRPr lang="en-US" altLang="zh-CN">
              <a:latin typeface="Times New Roman" panose="02020603050405020304" pitchFamily="18" charset="0"/>
              <a:ea typeface="宋体" panose="02010600030101010101" pitchFamily="2" charset="-122"/>
              <a:sym typeface="-소망M"/>
            </a:endParaRPr>
          </a:p>
        </p:txBody>
      </p:sp>
      <p:sp>
        <p:nvSpPr>
          <p:cNvPr id="116739" name="文本框 7"/>
          <p:cNvSpPr txBox="1"/>
          <p:nvPr/>
        </p:nvSpPr>
        <p:spPr>
          <a:xfrm>
            <a:off x="7359650" y="2628900"/>
            <a:ext cx="752475" cy="398463"/>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(3.4)</a:t>
            </a:r>
            <a:endParaRPr lang="en-US" altLang="zh-CN">
              <a:latin typeface="Verdana" panose="020B0604030504040204" pitchFamily="34" charset="0"/>
              <a:ea typeface="宋体" panose="02010600030101010101" pitchFamily="2" charset="-122"/>
            </a:endParaRPr>
          </a:p>
        </p:txBody>
      </p:sp>
      <p:sp>
        <p:nvSpPr>
          <p:cNvPr id="116740" name="文本框 7"/>
          <p:cNvSpPr txBox="1"/>
          <p:nvPr/>
        </p:nvSpPr>
        <p:spPr>
          <a:xfrm>
            <a:off x="7359650" y="4762500"/>
            <a:ext cx="752475" cy="398463"/>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(3.5)</a:t>
            </a:r>
            <a:endParaRPr lang="en-US" altLang="zh-CN">
              <a:latin typeface="Verdana" panose="020B0604030504040204" pitchFamily="34" charset="0"/>
              <a:ea typeface="宋体" panose="02010600030101010101" pitchFamily="2" charset="-122"/>
            </a:endParaRPr>
          </a:p>
        </p:txBody>
      </p:sp>
      <p:sp>
        <p:nvSpPr>
          <p:cNvPr id="116741" name="文本框 7"/>
          <p:cNvSpPr txBox="1"/>
          <p:nvPr/>
        </p:nvSpPr>
        <p:spPr>
          <a:xfrm>
            <a:off x="7359650" y="5119688"/>
            <a:ext cx="752475" cy="400050"/>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(3.6)</a:t>
            </a:r>
            <a:endParaRPr lang="en-US" altLang="zh-CN">
              <a:latin typeface="Verdana" panose="020B0604030504040204" pitchFamily="34" charset="0"/>
              <a:ea typeface="宋体" panose="02010600030101010101" pitchFamily="2" charset="-122"/>
            </a:endParaRPr>
          </a:p>
        </p:txBody>
      </p:sp>
      <p:pic>
        <p:nvPicPr>
          <p:cNvPr id="116742" name="图片 3"/>
          <p:cNvPicPr>
            <a:picLocks noChangeAspect="1"/>
          </p:cNvPicPr>
          <p:nvPr/>
        </p:nvPicPr>
        <p:blipFill>
          <a:blip r:embed="rId1"/>
          <a:stretch>
            <a:fillRect/>
          </a:stretch>
        </p:blipFill>
        <p:spPr>
          <a:xfrm>
            <a:off x="2238375" y="2505075"/>
            <a:ext cx="2678113" cy="641350"/>
          </a:xfrm>
          <a:prstGeom prst="rect">
            <a:avLst/>
          </a:prstGeom>
          <a:noFill/>
          <a:ln w="9525">
            <a:noFill/>
          </a:ln>
        </p:spPr>
      </p:pic>
      <p:pic>
        <p:nvPicPr>
          <p:cNvPr id="116743" name="图片 4"/>
          <p:cNvPicPr>
            <a:picLocks noChangeAspect="1"/>
          </p:cNvPicPr>
          <p:nvPr/>
        </p:nvPicPr>
        <p:blipFill>
          <a:blip r:embed="rId2"/>
          <a:stretch>
            <a:fillRect/>
          </a:stretch>
        </p:blipFill>
        <p:spPr>
          <a:xfrm>
            <a:off x="485775" y="3265488"/>
            <a:ext cx="6354763" cy="896937"/>
          </a:xfrm>
          <a:prstGeom prst="rect">
            <a:avLst/>
          </a:prstGeom>
          <a:noFill/>
          <a:ln w="9525">
            <a:noFill/>
          </a:ln>
        </p:spPr>
      </p:pic>
      <p:pic>
        <p:nvPicPr>
          <p:cNvPr id="116744" name="图片 5"/>
          <p:cNvPicPr>
            <a:picLocks noChangeAspect="1"/>
          </p:cNvPicPr>
          <p:nvPr/>
        </p:nvPicPr>
        <p:blipFill>
          <a:blip r:embed="rId3"/>
          <a:stretch>
            <a:fillRect/>
          </a:stretch>
        </p:blipFill>
        <p:spPr>
          <a:xfrm>
            <a:off x="2967038" y="4879975"/>
            <a:ext cx="1470025" cy="279400"/>
          </a:xfrm>
          <a:prstGeom prst="rect">
            <a:avLst/>
          </a:prstGeom>
          <a:noFill/>
          <a:ln w="9525">
            <a:noFill/>
          </a:ln>
        </p:spPr>
      </p:pic>
      <p:pic>
        <p:nvPicPr>
          <p:cNvPr id="116745" name="图片 6"/>
          <p:cNvPicPr>
            <a:picLocks noChangeAspect="1"/>
          </p:cNvPicPr>
          <p:nvPr/>
        </p:nvPicPr>
        <p:blipFill>
          <a:blip r:embed="rId4"/>
          <a:stretch>
            <a:fillRect/>
          </a:stretch>
        </p:blipFill>
        <p:spPr>
          <a:xfrm>
            <a:off x="398463" y="5335588"/>
            <a:ext cx="406400" cy="227012"/>
          </a:xfrm>
          <a:prstGeom prst="rect">
            <a:avLst/>
          </a:prstGeom>
          <a:noFill/>
          <a:ln w="9525">
            <a:noFill/>
          </a:ln>
        </p:spPr>
      </p:pic>
      <p:pic>
        <p:nvPicPr>
          <p:cNvPr id="116746" name="图片 7"/>
          <p:cNvPicPr>
            <a:picLocks noChangeAspect="1"/>
          </p:cNvPicPr>
          <p:nvPr/>
        </p:nvPicPr>
        <p:blipFill>
          <a:blip r:embed="rId5"/>
          <a:stretch>
            <a:fillRect/>
          </a:stretch>
        </p:blipFill>
        <p:spPr>
          <a:xfrm>
            <a:off x="2906713" y="5264150"/>
            <a:ext cx="1525587" cy="293688"/>
          </a:xfrm>
          <a:prstGeom prst="rect">
            <a:avLst/>
          </a:prstGeom>
          <a:noFill/>
          <a:ln w="9525">
            <a:noFill/>
          </a:ln>
        </p:spPr>
      </p:pic>
      <p:pic>
        <p:nvPicPr>
          <p:cNvPr id="116747" name="图片 8"/>
          <p:cNvPicPr>
            <a:picLocks noChangeAspect="1"/>
          </p:cNvPicPr>
          <p:nvPr/>
        </p:nvPicPr>
        <p:blipFill>
          <a:blip r:embed="rId6"/>
          <a:stretch>
            <a:fillRect/>
          </a:stretch>
        </p:blipFill>
        <p:spPr>
          <a:xfrm>
            <a:off x="398463" y="5591175"/>
            <a:ext cx="6362700" cy="896938"/>
          </a:xfrm>
          <a:prstGeom prst="rect">
            <a:avLst/>
          </a:prstGeom>
          <a:noFill/>
          <a:ln w="9525">
            <a:noFill/>
          </a:ln>
        </p:spPr>
      </p:pic>
      <p:pic>
        <p:nvPicPr>
          <p:cNvPr id="116749" name="图片 1"/>
          <p:cNvPicPr>
            <a:picLocks noChangeAspect="1"/>
          </p:cNvPicPr>
          <p:nvPr/>
        </p:nvPicPr>
        <p:blipFill>
          <a:blip r:embed="rId7"/>
          <a:stretch>
            <a:fillRect/>
          </a:stretch>
        </p:blipFill>
        <p:spPr>
          <a:xfrm>
            <a:off x="506413" y="1770063"/>
            <a:ext cx="6346825" cy="584200"/>
          </a:xfrm>
          <a:prstGeom prst="rect">
            <a:avLst/>
          </a:prstGeom>
          <a:noFill/>
          <a:ln w="9525">
            <a:noFill/>
          </a:ln>
        </p:spPr>
      </p:pic>
      <p:sp>
        <p:nvSpPr>
          <p:cNvPr id="12" name="圆角矩形 11"/>
          <p:cNvSpPr/>
          <p:nvPr/>
        </p:nvSpPr>
        <p:spPr>
          <a:xfrm>
            <a:off x="360363" y="2447925"/>
            <a:ext cx="7739063" cy="1800225"/>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
        <p:nvSpPr>
          <p:cNvPr id="4" name="圆角矩形 3"/>
          <p:cNvSpPr/>
          <p:nvPr/>
        </p:nvSpPr>
        <p:spPr>
          <a:xfrm>
            <a:off x="342900" y="4799013"/>
            <a:ext cx="7740650" cy="1763713"/>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文本框 6"/>
          <p:cNvSpPr txBox="1"/>
          <p:nvPr/>
        </p:nvSpPr>
        <p:spPr>
          <a:xfrm>
            <a:off x="398463" y="1171575"/>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dirty="0">
                <a:solidFill>
                  <a:srgbClr val="FF0000"/>
                </a:solidFill>
                <a:latin typeface="Times New Roman" panose="02020603050405020304" pitchFamily="18" charset="0"/>
                <a:ea typeface="Malgun Gothic" panose="020B0503020000020004" charset="-127"/>
              </a:rPr>
              <a:t>Function perturbation</a:t>
            </a:r>
            <a:endParaRPr lang="en-US" altLang="zh-CN" sz="2400" b="1" dirty="0">
              <a:solidFill>
                <a:srgbClr val="FF0000"/>
              </a:solidFill>
              <a:latin typeface="Times New Roman" panose="02020603050405020304" pitchFamily="18" charset="0"/>
              <a:ea typeface="Malgun Gothic Semilight" panose="020B0502040204020203" charset="-122"/>
            </a:endParaRPr>
          </a:p>
        </p:txBody>
      </p:sp>
      <p:sp>
        <p:nvSpPr>
          <p:cNvPr id="117762" name="文本框 2"/>
          <p:cNvSpPr txBox="1"/>
          <p:nvPr/>
        </p:nvSpPr>
        <p:spPr>
          <a:xfrm>
            <a:off x="468313" y="1827213"/>
            <a:ext cx="2970212" cy="398462"/>
          </a:xfrm>
          <a:prstGeom prst="rect">
            <a:avLst/>
          </a:prstGeom>
          <a:noFill/>
          <a:ln w="9525">
            <a:noFill/>
          </a:ln>
        </p:spPr>
        <p:txBody>
          <a:bodyPr wrap="square" anchor="t" anchorCtr="0">
            <a:spAutoFit/>
          </a:bodyPr>
          <a:lstStyle/>
          <a:p>
            <a:r>
              <a:rPr lang="en-US" altLang="zh-CN" sz="2000" b="1">
                <a:solidFill>
                  <a:srgbClr val="0000FF"/>
                </a:solidFill>
                <a:latin typeface="Times New Roman" panose="02020603050405020304" pitchFamily="18" charset="0"/>
                <a:ea typeface="宋体" panose="02010600030101010101" pitchFamily="2" charset="-122"/>
              </a:rPr>
              <a:t>Assumption 3.1</a:t>
            </a:r>
            <a:endParaRPr lang="en-US" altLang="zh-CN" sz="2000" b="1">
              <a:solidFill>
                <a:srgbClr val="0000FF"/>
              </a:solidFill>
              <a:latin typeface="Times New Roman" panose="02020603050405020304" pitchFamily="18" charset="0"/>
              <a:ea typeface="宋体" panose="02010600030101010101" pitchFamily="2" charset="-122"/>
            </a:endParaRPr>
          </a:p>
        </p:txBody>
      </p:sp>
      <p:sp>
        <p:nvSpPr>
          <p:cNvPr id="117763" name="文本框 4"/>
          <p:cNvSpPr txBox="1"/>
          <p:nvPr/>
        </p:nvSpPr>
        <p:spPr>
          <a:xfrm>
            <a:off x="468313" y="3448050"/>
            <a:ext cx="2970212" cy="398463"/>
          </a:xfrm>
          <a:prstGeom prst="rect">
            <a:avLst/>
          </a:prstGeom>
          <a:noFill/>
          <a:ln w="9525">
            <a:noFill/>
          </a:ln>
        </p:spPr>
        <p:txBody>
          <a:bodyPr wrap="square" anchor="t" anchorCtr="0">
            <a:spAutoFit/>
          </a:bodyPr>
          <a:lstStyle/>
          <a:p>
            <a:r>
              <a:rPr lang="en-US" altLang="zh-CN" sz="2000" b="1">
                <a:solidFill>
                  <a:srgbClr val="0000FF"/>
                </a:solidFill>
                <a:latin typeface="Times New Roman" panose="02020603050405020304" pitchFamily="18" charset="0"/>
                <a:ea typeface="宋体" panose="02010600030101010101" pitchFamily="2" charset="-122"/>
              </a:rPr>
              <a:t>Assumption 3.2</a:t>
            </a:r>
            <a:endParaRPr lang="en-US" altLang="zh-CN" sz="2000" b="1">
              <a:solidFill>
                <a:srgbClr val="0000FF"/>
              </a:solidFill>
              <a:latin typeface="Times New Roman" panose="02020603050405020304" pitchFamily="18" charset="0"/>
              <a:ea typeface="宋体" panose="02010600030101010101" pitchFamily="2" charset="-122"/>
            </a:endParaRPr>
          </a:p>
        </p:txBody>
      </p:sp>
      <p:grpSp>
        <p:nvGrpSpPr>
          <p:cNvPr id="117764" name="组合 2"/>
          <p:cNvGrpSpPr/>
          <p:nvPr/>
        </p:nvGrpSpPr>
        <p:grpSpPr>
          <a:xfrm>
            <a:off x="419100" y="2297113"/>
            <a:ext cx="7091363" cy="1044575"/>
            <a:chOff x="660" y="3731"/>
            <a:chExt cx="11168" cy="1644"/>
          </a:xfrm>
        </p:grpSpPr>
        <p:sp>
          <p:nvSpPr>
            <p:cNvPr id="12" name="圆角矩形 11"/>
            <p:cNvSpPr/>
            <p:nvPr/>
          </p:nvSpPr>
          <p:spPr>
            <a:xfrm>
              <a:off x="660" y="3731"/>
              <a:ext cx="11168" cy="1645"/>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117766" name="图片 1"/>
            <p:cNvPicPr>
              <a:picLocks noChangeAspect="1"/>
            </p:cNvPicPr>
            <p:nvPr/>
          </p:nvPicPr>
          <p:blipFill>
            <a:blip r:embed="rId1"/>
            <a:stretch>
              <a:fillRect/>
            </a:stretch>
          </p:blipFill>
          <p:spPr>
            <a:xfrm>
              <a:off x="857" y="3833"/>
              <a:ext cx="10092" cy="1440"/>
            </a:xfrm>
            <a:prstGeom prst="rect">
              <a:avLst/>
            </a:prstGeom>
            <a:noFill/>
            <a:ln w="9525">
              <a:noFill/>
            </a:ln>
          </p:spPr>
        </p:pic>
      </p:grpSp>
      <p:pic>
        <p:nvPicPr>
          <p:cNvPr id="117767" name="图片 2"/>
          <p:cNvPicPr>
            <a:picLocks noChangeAspect="1"/>
          </p:cNvPicPr>
          <p:nvPr/>
        </p:nvPicPr>
        <p:blipFill>
          <a:blip r:embed="rId2"/>
          <a:stretch>
            <a:fillRect/>
          </a:stretch>
        </p:blipFill>
        <p:spPr>
          <a:xfrm>
            <a:off x="639763" y="4005263"/>
            <a:ext cx="6400800" cy="2354262"/>
          </a:xfrm>
          <a:prstGeom prst="rect">
            <a:avLst/>
          </a:prstGeom>
          <a:noFill/>
          <a:ln w="9525">
            <a:noFill/>
          </a:ln>
        </p:spPr>
      </p:pic>
      <p:sp>
        <p:nvSpPr>
          <p:cNvPr id="2" name="圆角矩形 1"/>
          <p:cNvSpPr/>
          <p:nvPr/>
        </p:nvSpPr>
        <p:spPr>
          <a:xfrm>
            <a:off x="403225" y="3887788"/>
            <a:ext cx="7091363" cy="252095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p:cNvSpPr>
          <p:nvPr>
            <p:ph idx="4294967295"/>
          </p:nvPr>
        </p:nvSpPr>
        <p:spPr>
          <a:xfrm>
            <a:off x="517525" y="1127125"/>
            <a:ext cx="7785100" cy="1908175"/>
          </a:xfrm>
          <a:prstGeom prst="rect">
            <a:avLst/>
          </a:prstGeom>
          <a:noFill/>
          <a:ln w="9525" cap="flat" cmpd="sng" algn="ctr">
            <a:noFill/>
            <a:prstDash val="solid"/>
          </a:ln>
        </p:spPr>
        <p:txBody>
          <a:bodyPr anchor="t"/>
          <a:lstStyle/>
          <a:p>
            <a:pPr marL="0" marR="0" indent="0" algn="l" defTabSz="914400" rtl="0" eaLnBrk="1" fontAlgn="base" latinLnBrk="1" hangingPunct="1">
              <a:lnSpc>
                <a:spcPct val="115000"/>
              </a:lnSpc>
              <a:spcBef>
                <a:spcPts val="0"/>
              </a:spcBef>
              <a:spcAft>
                <a:spcPts val="1200"/>
              </a:spcAft>
              <a:buClr>
                <a:srgbClr val="5B7FAB"/>
              </a:buClr>
              <a:buSzTx/>
              <a:buFont typeface="Wingdings" panose="05000000000000000000" pitchFamily="2" charset="2"/>
              <a:buChar char="Ø"/>
            </a:pPr>
            <a:r>
              <a:rPr kumimoji="0" lang="en-US" altLang="zh-CN" sz="2400" b="1" i="0" u="none" strike="noStrike" kern="0" cap="none" spc="0" normalizeH="0" baseline="0"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kumimoji="0" lang="zh-CN" altLang="en-US" sz="2400" b="1" i="0" u="none" strike="noStrike" kern="0" cap="none" spc="0" normalizeH="0" baseline="0"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Logical </a:t>
            </a:r>
            <a:r>
              <a:rPr kumimoji="0" lang="en-US" sz="2400" b="1" i="0" u="none" strike="noStrike" kern="0" cap="none" spc="0" normalizeH="0" baseline="0"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dynamical system</a:t>
            </a:r>
            <a:r>
              <a:rPr kumimoji="0" lang="zh-CN" altLang="en-US" sz="2400" b="1" i="0" u="none" strike="noStrike" kern="0" cap="none" spc="0" normalizeH="0" baseline="0"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s</a:t>
            </a:r>
            <a:endParaRPr kumimoji="0" lang="zh-CN" altLang="en-US" sz="2400" b="1" i="0" u="none" strike="noStrike" kern="0" cap="none" spc="0" normalizeH="0" baseline="0"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endParaRPr>
          </a:p>
          <a:p>
            <a:pPr marL="342900" marR="0" indent="-34290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Char char="u"/>
            </a:pPr>
            <a:r>
              <a:rPr kumimoji="0" lang="zh-CN" altLang="en-US" sz="20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In the last few decades, </a:t>
            </a:r>
            <a:r>
              <a:rPr kumimoji="0" lang="zh-CN" altLang="en-US" sz="20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logical dynamical systems (L</a:t>
            </a:r>
            <a:r>
              <a:rPr kumimoji="0" lang="en-US" altLang="zh-CN" sz="20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DS</a:t>
            </a:r>
            <a:r>
              <a:rPr kumimoji="0" lang="zh-CN" altLang="en-US" sz="20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s)</a:t>
            </a:r>
            <a:r>
              <a:rPr kumimoji="0" lang="zh-CN" altLang="en-US" sz="2000" b="0"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 </a:t>
            </a:r>
            <a:r>
              <a:rPr kumimoji="0" lang="zh-CN" altLang="en-US" sz="20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 have been widely used in gene regulation, information security, electric vehicles</a:t>
            </a:r>
            <a:r>
              <a:rPr kumimoji="0" lang="en-US" altLang="zh-CN" sz="20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 </a:t>
            </a:r>
            <a:r>
              <a:rPr kumimoji="0" lang="zh-CN" altLang="en-US" sz="20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social networks</a:t>
            </a:r>
            <a:r>
              <a:rPr kumimoji="0" lang="en-US" altLang="zh-CN" sz="20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 </a:t>
            </a:r>
            <a:r>
              <a:rPr kumimoji="0" lang="zh-CN" altLang="en-US" sz="20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artificial intelligence</a:t>
            </a:r>
            <a:r>
              <a:rPr kumimoji="0" lang="en-US" altLang="zh-CN" sz="20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 smart grid, and so on.</a:t>
            </a:r>
            <a:endParaRPr kumimoji="0" lang="zh-CN" altLang="en-US" sz="2400" b="1" i="0" u="none" strike="noStrike" kern="0" cap="none" spc="0" normalizeH="0" baseline="0" noProof="1">
              <a:solidFill>
                <a:srgbClr val="FF0000"/>
              </a:solidFill>
              <a:latin typeface="楷体" panose="02010609060101010101" pitchFamily="49" charset="-122"/>
              <a:ea typeface="楷体" panose="02010609060101010101" pitchFamily="49" charset="-122"/>
              <a:cs typeface="-소망M"/>
            </a:endParaRPr>
          </a:p>
        </p:txBody>
      </p:sp>
      <p:sp>
        <p:nvSpPr>
          <p:cNvPr id="58370"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sp>
        <p:nvSpPr>
          <p:cNvPr id="58378" name="Rectangle 2"/>
          <p:cNvSpPr>
            <a:spLocks noGrp="1"/>
          </p:cNvSpPr>
          <p:nvPr/>
        </p:nvSpPr>
        <p:spPr>
          <a:xfrm>
            <a:off x="-7143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Background</a:t>
            </a:r>
            <a:endParaRPr lang="en-US" altLang="zh-CN" sz="2800" b="1" dirty="0">
              <a:solidFill>
                <a:schemeClr val="bg1"/>
              </a:solidFill>
              <a:latin typeface="Times New Roman" panose="02020603050405020304" pitchFamily="18" charset="0"/>
              <a:ea typeface="黑体" panose="02010609060101010101" pitchFamily="49" charset="-122"/>
            </a:endParaRPr>
          </a:p>
        </p:txBody>
      </p:sp>
      <p:grpSp>
        <p:nvGrpSpPr>
          <p:cNvPr id="2" name="组合 1"/>
          <p:cNvGrpSpPr/>
          <p:nvPr/>
        </p:nvGrpSpPr>
        <p:grpSpPr>
          <a:xfrm>
            <a:off x="421640" y="3422650"/>
            <a:ext cx="8255000" cy="2337435"/>
            <a:chOff x="777" y="5616"/>
            <a:chExt cx="13000" cy="3681"/>
          </a:xfrm>
        </p:grpSpPr>
        <p:pic>
          <p:nvPicPr>
            <p:cNvPr id="13" name="图片 12"/>
            <p:cNvPicPr/>
            <p:nvPr>
              <p:custDataLst>
                <p:tags r:id="rId1"/>
              </p:custDataLst>
            </p:nvPr>
          </p:nvPicPr>
          <p:blipFill>
            <a:blip r:embed="rId2"/>
            <a:stretch>
              <a:fillRect/>
            </a:stretch>
          </p:blipFill>
          <p:spPr>
            <a:xfrm>
              <a:off x="10943" y="5651"/>
              <a:ext cx="2835" cy="2324"/>
            </a:xfrm>
            <a:prstGeom prst="rect">
              <a:avLst/>
            </a:prstGeom>
            <a:ln w="12700" cmpd="sng">
              <a:solidFill>
                <a:schemeClr val="accent1">
                  <a:shade val="50000"/>
                </a:schemeClr>
              </a:solidFill>
              <a:prstDash val="solid"/>
            </a:ln>
          </p:spPr>
        </p:pic>
        <p:pic>
          <p:nvPicPr>
            <p:cNvPr id="21" name="图片 20"/>
            <p:cNvPicPr>
              <a:picLocks noChangeAspect="1"/>
            </p:cNvPicPr>
            <p:nvPr>
              <p:custDataLst>
                <p:tags r:id="rId3"/>
              </p:custDataLst>
            </p:nvPr>
          </p:nvPicPr>
          <p:blipFill>
            <a:blip r:embed="rId4"/>
            <a:stretch>
              <a:fillRect/>
            </a:stretch>
          </p:blipFill>
          <p:spPr>
            <a:xfrm>
              <a:off x="777" y="8128"/>
              <a:ext cx="2979" cy="1161"/>
            </a:xfrm>
            <a:prstGeom prst="rect">
              <a:avLst/>
            </a:prstGeom>
          </p:spPr>
        </p:pic>
        <p:pic>
          <p:nvPicPr>
            <p:cNvPr id="23" name="图片 22"/>
            <p:cNvPicPr>
              <a:picLocks noChangeAspect="1"/>
            </p:cNvPicPr>
            <p:nvPr>
              <p:custDataLst>
                <p:tags r:id="rId5"/>
              </p:custDataLst>
            </p:nvPr>
          </p:nvPicPr>
          <p:blipFill>
            <a:blip r:embed="rId6"/>
            <a:stretch>
              <a:fillRect/>
            </a:stretch>
          </p:blipFill>
          <p:spPr>
            <a:xfrm>
              <a:off x="7666" y="8203"/>
              <a:ext cx="2619" cy="1094"/>
            </a:xfrm>
            <a:prstGeom prst="rect">
              <a:avLst/>
            </a:prstGeom>
          </p:spPr>
        </p:pic>
        <p:grpSp>
          <p:nvGrpSpPr>
            <p:cNvPr id="39" name="组合 38"/>
            <p:cNvGrpSpPr/>
            <p:nvPr/>
          </p:nvGrpSpPr>
          <p:grpSpPr>
            <a:xfrm>
              <a:off x="4319" y="5643"/>
              <a:ext cx="2835" cy="3501"/>
              <a:chOff x="4967" y="1903"/>
              <a:chExt cx="2843" cy="3431"/>
            </a:xfrm>
          </p:grpSpPr>
          <p:pic>
            <p:nvPicPr>
              <p:cNvPr id="20" name="图片 19"/>
              <p:cNvPicPr/>
              <p:nvPr>
                <p:custDataLst>
                  <p:tags r:id="rId7"/>
                </p:custDataLst>
              </p:nvPr>
            </p:nvPicPr>
            <p:blipFill>
              <a:blip r:embed="rId8"/>
              <a:stretch>
                <a:fillRect/>
              </a:stretch>
            </p:blipFill>
            <p:spPr>
              <a:xfrm>
                <a:off x="4967" y="1903"/>
                <a:ext cx="2843" cy="2278"/>
              </a:xfrm>
              <a:prstGeom prst="rect">
                <a:avLst/>
              </a:prstGeom>
              <a:ln w="12700" cmpd="sng">
                <a:solidFill>
                  <a:schemeClr val="accent1">
                    <a:shade val="50000"/>
                  </a:schemeClr>
                </a:solidFill>
                <a:prstDash val="solid"/>
              </a:ln>
            </p:spPr>
          </p:pic>
          <p:grpSp>
            <p:nvGrpSpPr>
              <p:cNvPr id="38" name="组合 37"/>
              <p:cNvGrpSpPr/>
              <p:nvPr/>
            </p:nvGrpSpPr>
            <p:grpSpPr>
              <a:xfrm>
                <a:off x="5018" y="4389"/>
                <a:ext cx="2446" cy="945"/>
                <a:chOff x="9853" y="8892"/>
                <a:chExt cx="5666" cy="3786"/>
              </a:xfrm>
            </p:grpSpPr>
            <p:pic>
              <p:nvPicPr>
                <p:cNvPr id="27" name="图片 26"/>
                <p:cNvPicPr>
                  <a:picLocks noChangeAspect="1"/>
                </p:cNvPicPr>
                <p:nvPr>
                  <p:custDataLst>
                    <p:tags r:id="rId9"/>
                  </p:custDataLst>
                </p:nvPr>
              </p:nvPicPr>
              <p:blipFill>
                <a:blip r:embed="rId10"/>
                <a:srcRect l="53938"/>
                <a:stretch>
                  <a:fillRect/>
                </a:stretch>
              </p:blipFill>
              <p:spPr>
                <a:xfrm>
                  <a:off x="11266" y="8920"/>
                  <a:ext cx="4253" cy="3758"/>
                </a:xfrm>
                <a:prstGeom prst="rect">
                  <a:avLst/>
                </a:prstGeom>
                <a:ln>
                  <a:noFill/>
                </a:ln>
              </p:spPr>
            </p:pic>
            <p:pic>
              <p:nvPicPr>
                <p:cNvPr id="36" name="图片 35"/>
                <p:cNvPicPr>
                  <a:picLocks noChangeAspect="1"/>
                </p:cNvPicPr>
                <p:nvPr>
                  <p:custDataLst>
                    <p:tags r:id="rId11"/>
                  </p:custDataLst>
                </p:nvPr>
              </p:nvPicPr>
              <p:blipFill>
                <a:blip r:embed="rId12"/>
                <a:stretch>
                  <a:fillRect/>
                </a:stretch>
              </p:blipFill>
              <p:spPr>
                <a:xfrm>
                  <a:off x="9853" y="8892"/>
                  <a:ext cx="1261" cy="3613"/>
                </a:xfrm>
                <a:prstGeom prst="rect">
                  <a:avLst/>
                </a:prstGeom>
                <a:ln>
                  <a:noFill/>
                </a:ln>
              </p:spPr>
            </p:pic>
          </p:grpSp>
        </p:grpSp>
        <p:pic>
          <p:nvPicPr>
            <p:cNvPr id="43" name="图片 42"/>
            <p:cNvPicPr>
              <a:picLocks noChangeAspect="1"/>
            </p:cNvPicPr>
            <p:nvPr>
              <p:custDataLst>
                <p:tags r:id="rId13"/>
              </p:custDataLst>
            </p:nvPr>
          </p:nvPicPr>
          <p:blipFill>
            <a:blip r:embed="rId14"/>
            <a:stretch>
              <a:fillRect/>
            </a:stretch>
          </p:blipFill>
          <p:spPr>
            <a:xfrm>
              <a:off x="832" y="5616"/>
              <a:ext cx="2943" cy="2359"/>
            </a:xfrm>
            <a:prstGeom prst="rect">
              <a:avLst/>
            </a:prstGeom>
            <a:ln w="12700" cmpd="sng">
              <a:solidFill>
                <a:schemeClr val="accent1">
                  <a:shade val="50000"/>
                </a:schemeClr>
              </a:solidFill>
              <a:prstDash val="solid"/>
            </a:ln>
          </p:spPr>
        </p:pic>
        <p:pic>
          <p:nvPicPr>
            <p:cNvPr id="46" name="图片 45"/>
            <p:cNvPicPr/>
            <p:nvPr>
              <p:custDataLst>
                <p:tags r:id="rId15"/>
              </p:custDataLst>
            </p:nvPr>
          </p:nvPicPr>
          <p:blipFill>
            <a:blip r:embed="rId16"/>
            <a:stretch>
              <a:fillRect/>
            </a:stretch>
          </p:blipFill>
          <p:spPr>
            <a:xfrm>
              <a:off x="11421" y="8417"/>
              <a:ext cx="1639" cy="636"/>
            </a:xfrm>
            <a:prstGeom prst="rect">
              <a:avLst/>
            </a:prstGeom>
          </p:spPr>
        </p:pic>
        <p:pic>
          <p:nvPicPr>
            <p:cNvPr id="48" name="图片 47"/>
            <p:cNvPicPr/>
            <p:nvPr>
              <p:custDataLst>
                <p:tags r:id="rId17"/>
              </p:custDataLst>
            </p:nvPr>
          </p:nvPicPr>
          <p:blipFill>
            <a:blip r:embed="rId18"/>
            <a:stretch>
              <a:fillRect/>
            </a:stretch>
          </p:blipFill>
          <p:spPr>
            <a:xfrm>
              <a:off x="7688" y="5627"/>
              <a:ext cx="2835" cy="2324"/>
            </a:xfrm>
            <a:prstGeom prst="rect">
              <a:avLst/>
            </a:prstGeom>
            <a:ln w="12700" cmpd="sng">
              <a:solidFill>
                <a:schemeClr val="accent1">
                  <a:shade val="50000"/>
                </a:schemeClr>
              </a:solidFill>
              <a:prstDash val="solid"/>
            </a:ln>
          </p:spPr>
        </p:pic>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文本框 6"/>
          <p:cNvSpPr txBox="1"/>
          <p:nvPr/>
        </p:nvSpPr>
        <p:spPr>
          <a:xfrm>
            <a:off x="398463" y="1171575"/>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a:solidFill>
                  <a:srgbClr val="FF0000"/>
                </a:solidFill>
                <a:latin typeface="Times New Roman" panose="02020603050405020304" pitchFamily="18" charset="0"/>
                <a:ea typeface="宋体" panose="02010600030101010101" pitchFamily="2" charset="-122"/>
              </a:rPr>
              <a:t>Closed-loop system</a:t>
            </a:r>
            <a:endParaRPr lang="en-US" altLang="zh-CN" sz="2400" b="1" dirty="0">
              <a:solidFill>
                <a:srgbClr val="FF0000"/>
              </a:solidFill>
              <a:latin typeface="Times New Roman" panose="02020603050405020304" pitchFamily="18" charset="0"/>
              <a:ea typeface="Malgun Gothic Semilight" panose="020B0502040204020203" charset="-122"/>
            </a:endParaRPr>
          </a:p>
        </p:txBody>
      </p:sp>
      <p:sp>
        <p:nvSpPr>
          <p:cNvPr id="118786" name="文本框 7"/>
          <p:cNvSpPr txBox="1"/>
          <p:nvPr/>
        </p:nvSpPr>
        <p:spPr>
          <a:xfrm>
            <a:off x="7216140" y="2608263"/>
            <a:ext cx="752475" cy="398462"/>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(3.7)</a:t>
            </a:r>
            <a:endParaRPr lang="en-US" altLang="zh-CN">
              <a:latin typeface="Verdana" panose="020B0604030504040204" pitchFamily="34" charset="0"/>
              <a:ea typeface="宋体" panose="02010600030101010101" pitchFamily="2" charset="-122"/>
            </a:endParaRPr>
          </a:p>
        </p:txBody>
      </p:sp>
      <p:pic>
        <p:nvPicPr>
          <p:cNvPr id="118787" name="图片 1"/>
          <p:cNvPicPr>
            <a:picLocks noChangeAspect="1"/>
          </p:cNvPicPr>
          <p:nvPr/>
        </p:nvPicPr>
        <p:blipFill>
          <a:blip r:embed="rId1"/>
          <a:stretch>
            <a:fillRect/>
          </a:stretch>
        </p:blipFill>
        <p:spPr>
          <a:xfrm>
            <a:off x="542925" y="1752600"/>
            <a:ext cx="6392863" cy="595313"/>
          </a:xfrm>
          <a:prstGeom prst="rect">
            <a:avLst/>
          </a:prstGeom>
          <a:noFill/>
          <a:ln w="9525">
            <a:noFill/>
          </a:ln>
        </p:spPr>
      </p:pic>
      <p:pic>
        <p:nvPicPr>
          <p:cNvPr id="118788" name="图片 2"/>
          <p:cNvPicPr>
            <a:picLocks noChangeAspect="1"/>
          </p:cNvPicPr>
          <p:nvPr/>
        </p:nvPicPr>
        <p:blipFill>
          <a:blip r:embed="rId2"/>
          <a:stretch>
            <a:fillRect/>
          </a:stretch>
        </p:blipFill>
        <p:spPr>
          <a:xfrm>
            <a:off x="1006475" y="2659063"/>
            <a:ext cx="5137150" cy="336550"/>
          </a:xfrm>
          <a:prstGeom prst="rect">
            <a:avLst/>
          </a:prstGeom>
          <a:noFill/>
          <a:ln w="9525">
            <a:noFill/>
          </a:ln>
        </p:spPr>
      </p:pic>
      <p:pic>
        <p:nvPicPr>
          <p:cNvPr id="118789" name="图片 3"/>
          <p:cNvPicPr>
            <a:picLocks noChangeAspect="1"/>
          </p:cNvPicPr>
          <p:nvPr/>
        </p:nvPicPr>
        <p:blipFill>
          <a:blip r:embed="rId3"/>
          <a:stretch>
            <a:fillRect/>
          </a:stretch>
        </p:blipFill>
        <p:spPr>
          <a:xfrm>
            <a:off x="542925" y="3538538"/>
            <a:ext cx="6392863" cy="631825"/>
          </a:xfrm>
          <a:prstGeom prst="rect">
            <a:avLst/>
          </a:prstGeom>
          <a:noFill/>
          <a:ln w="9525">
            <a:noFill/>
          </a:ln>
        </p:spPr>
      </p:pic>
      <p:pic>
        <p:nvPicPr>
          <p:cNvPr id="118790" name="图片 4"/>
          <p:cNvPicPr>
            <a:picLocks noChangeAspect="1"/>
          </p:cNvPicPr>
          <p:nvPr/>
        </p:nvPicPr>
        <p:blipFill>
          <a:blip r:embed="rId4"/>
          <a:stretch>
            <a:fillRect/>
          </a:stretch>
        </p:blipFill>
        <p:spPr>
          <a:xfrm>
            <a:off x="1357313" y="4478338"/>
            <a:ext cx="4198937" cy="342900"/>
          </a:xfrm>
          <a:prstGeom prst="rect">
            <a:avLst/>
          </a:prstGeom>
          <a:noFill/>
          <a:ln w="9525">
            <a:noFill/>
          </a:ln>
        </p:spPr>
      </p:pic>
      <p:sp>
        <p:nvSpPr>
          <p:cNvPr id="2" name="圆角矩形 1"/>
          <p:cNvSpPr/>
          <p:nvPr/>
        </p:nvSpPr>
        <p:spPr>
          <a:xfrm>
            <a:off x="403225" y="2519363"/>
            <a:ext cx="7594600" cy="241300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文本框 6"/>
          <p:cNvSpPr txBox="1"/>
          <p:nvPr/>
        </p:nvSpPr>
        <p:spPr>
          <a:xfrm>
            <a:off x="398463" y="1171575"/>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a:solidFill>
                  <a:srgbClr val="FF0000"/>
                </a:solidFill>
                <a:latin typeface="Times New Roman" panose="02020603050405020304" pitchFamily="18" charset="0"/>
                <a:ea typeface="宋体" panose="02010600030101010101" pitchFamily="2" charset="-122"/>
                <a:sym typeface="-소망M"/>
              </a:rPr>
              <a:t>Reachable sets</a:t>
            </a:r>
            <a:endParaRPr lang="en-US" altLang="zh-CN" sz="2400" b="1" dirty="0">
              <a:solidFill>
                <a:srgbClr val="FF0000"/>
              </a:solidFill>
              <a:latin typeface="Times New Roman" panose="02020603050405020304" pitchFamily="18" charset="0"/>
              <a:ea typeface="Malgun Gothic Semilight" panose="020B0502040204020203" charset="-122"/>
            </a:endParaRPr>
          </a:p>
        </p:txBody>
      </p:sp>
      <p:pic>
        <p:nvPicPr>
          <p:cNvPr id="119810" name="图片 1"/>
          <p:cNvPicPr>
            <a:picLocks noChangeAspect="1"/>
          </p:cNvPicPr>
          <p:nvPr/>
        </p:nvPicPr>
        <p:blipFill>
          <a:blip r:embed="rId1"/>
          <a:stretch>
            <a:fillRect/>
          </a:stretch>
        </p:blipFill>
        <p:spPr>
          <a:xfrm>
            <a:off x="554038" y="1914525"/>
            <a:ext cx="6400800" cy="609600"/>
          </a:xfrm>
          <a:prstGeom prst="rect">
            <a:avLst/>
          </a:prstGeom>
          <a:noFill/>
          <a:ln w="9525">
            <a:noFill/>
          </a:ln>
        </p:spPr>
      </p:pic>
      <p:pic>
        <p:nvPicPr>
          <p:cNvPr id="119811" name="图片 2"/>
          <p:cNvPicPr>
            <a:picLocks noChangeAspect="1"/>
          </p:cNvPicPr>
          <p:nvPr/>
        </p:nvPicPr>
        <p:blipFill>
          <a:blip r:embed="rId2"/>
          <a:stretch>
            <a:fillRect/>
          </a:stretch>
        </p:blipFill>
        <p:spPr>
          <a:xfrm>
            <a:off x="1524000" y="2808288"/>
            <a:ext cx="4533900" cy="1333500"/>
          </a:xfrm>
          <a:prstGeom prst="rect">
            <a:avLst/>
          </a:prstGeom>
          <a:noFill/>
          <a:ln w="9525">
            <a:noFill/>
          </a:ln>
        </p:spPr>
      </p:pic>
      <p:pic>
        <p:nvPicPr>
          <p:cNvPr id="119812" name="图片 3"/>
          <p:cNvPicPr>
            <a:picLocks noChangeAspect="1"/>
          </p:cNvPicPr>
          <p:nvPr/>
        </p:nvPicPr>
        <p:blipFill>
          <a:blip r:embed="rId3"/>
          <a:stretch>
            <a:fillRect/>
          </a:stretch>
        </p:blipFill>
        <p:spPr>
          <a:xfrm>
            <a:off x="576263" y="4248150"/>
            <a:ext cx="6400800" cy="1700213"/>
          </a:xfrm>
          <a:prstGeom prst="rect">
            <a:avLst/>
          </a:prstGeom>
          <a:noFill/>
          <a:ln w="9525">
            <a:noFill/>
          </a:ln>
        </p:spPr>
      </p:pic>
      <p:sp>
        <p:nvSpPr>
          <p:cNvPr id="2" name="圆角矩形 1"/>
          <p:cNvSpPr/>
          <p:nvPr/>
        </p:nvSpPr>
        <p:spPr>
          <a:xfrm>
            <a:off x="403225" y="2740025"/>
            <a:ext cx="7091363" cy="140335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文本框 6"/>
          <p:cNvSpPr txBox="1"/>
          <p:nvPr/>
        </p:nvSpPr>
        <p:spPr>
          <a:xfrm>
            <a:off x="398463" y="1171575"/>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a:solidFill>
                  <a:srgbClr val="FF0000"/>
                </a:solidFill>
                <a:latin typeface="Times New Roman" panose="02020603050405020304" pitchFamily="18" charset="0"/>
                <a:ea typeface="宋体" panose="02010600030101010101" pitchFamily="2" charset="-122"/>
                <a:sym typeface="-소망M"/>
              </a:rPr>
              <a:t>Parameterized set</a:t>
            </a:r>
            <a:endParaRPr lang="en-US" altLang="zh-CN" sz="2400" b="1" dirty="0">
              <a:solidFill>
                <a:srgbClr val="FF0000"/>
              </a:solidFill>
              <a:latin typeface="Times New Roman" panose="02020603050405020304" pitchFamily="18" charset="0"/>
              <a:ea typeface="Malgun Gothic Semilight" panose="020B0502040204020203" charset="-122"/>
            </a:endParaRPr>
          </a:p>
        </p:txBody>
      </p:sp>
      <p:pic>
        <p:nvPicPr>
          <p:cNvPr id="120834" name="图片 9" descr="1"/>
          <p:cNvPicPr>
            <a:picLocks noChangeAspect="1"/>
          </p:cNvPicPr>
          <p:nvPr/>
        </p:nvPicPr>
        <p:blipFill>
          <a:blip r:embed="rId1"/>
          <a:stretch>
            <a:fillRect/>
          </a:stretch>
        </p:blipFill>
        <p:spPr>
          <a:xfrm>
            <a:off x="1119188" y="3238500"/>
            <a:ext cx="4876800" cy="823913"/>
          </a:xfrm>
          <a:prstGeom prst="rect">
            <a:avLst/>
          </a:prstGeom>
          <a:noFill/>
          <a:ln w="9525">
            <a:noFill/>
          </a:ln>
        </p:spPr>
      </p:pic>
      <p:pic>
        <p:nvPicPr>
          <p:cNvPr id="120835" name="图片 12" descr="3"/>
          <p:cNvPicPr>
            <a:picLocks noChangeAspect="1"/>
          </p:cNvPicPr>
          <p:nvPr/>
        </p:nvPicPr>
        <p:blipFill>
          <a:blip r:embed="rId2"/>
          <a:stretch>
            <a:fillRect/>
          </a:stretch>
        </p:blipFill>
        <p:spPr>
          <a:xfrm>
            <a:off x="2522538" y="4716463"/>
            <a:ext cx="1852612" cy="876300"/>
          </a:xfrm>
          <a:prstGeom prst="rect">
            <a:avLst/>
          </a:prstGeom>
          <a:noFill/>
          <a:ln w="9525">
            <a:noFill/>
          </a:ln>
        </p:spPr>
      </p:pic>
      <p:sp>
        <p:nvSpPr>
          <p:cNvPr id="120836" name="文本框 7"/>
          <p:cNvSpPr txBox="1"/>
          <p:nvPr/>
        </p:nvSpPr>
        <p:spPr>
          <a:xfrm>
            <a:off x="7216140" y="4976813"/>
            <a:ext cx="752475" cy="398462"/>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(3.8)</a:t>
            </a:r>
            <a:endParaRPr lang="en-US" altLang="zh-CN">
              <a:latin typeface="Verdana" panose="020B0604030504040204" pitchFamily="34" charset="0"/>
              <a:ea typeface="宋体" panose="02010600030101010101" pitchFamily="2" charset="-122"/>
            </a:endParaRPr>
          </a:p>
        </p:txBody>
      </p:sp>
      <p:pic>
        <p:nvPicPr>
          <p:cNvPr id="120837" name="图片 2"/>
          <p:cNvPicPr>
            <a:picLocks noChangeAspect="1"/>
          </p:cNvPicPr>
          <p:nvPr/>
        </p:nvPicPr>
        <p:blipFill>
          <a:blip r:embed="rId3"/>
          <a:stretch>
            <a:fillRect/>
          </a:stretch>
        </p:blipFill>
        <p:spPr>
          <a:xfrm>
            <a:off x="815975" y="2763838"/>
            <a:ext cx="4548188" cy="282575"/>
          </a:xfrm>
          <a:prstGeom prst="rect">
            <a:avLst/>
          </a:prstGeom>
          <a:noFill/>
          <a:ln w="9525">
            <a:noFill/>
          </a:ln>
        </p:spPr>
      </p:pic>
      <p:pic>
        <p:nvPicPr>
          <p:cNvPr id="120838" name="图片 4"/>
          <p:cNvPicPr>
            <a:picLocks noChangeAspect="1"/>
          </p:cNvPicPr>
          <p:nvPr/>
        </p:nvPicPr>
        <p:blipFill>
          <a:blip r:embed="rId4"/>
          <a:stretch>
            <a:fillRect/>
          </a:stretch>
        </p:blipFill>
        <p:spPr>
          <a:xfrm>
            <a:off x="528638" y="4224338"/>
            <a:ext cx="4419600" cy="266700"/>
          </a:xfrm>
          <a:prstGeom prst="rect">
            <a:avLst/>
          </a:prstGeom>
          <a:noFill/>
          <a:ln w="9525">
            <a:noFill/>
          </a:ln>
        </p:spPr>
      </p:pic>
      <p:pic>
        <p:nvPicPr>
          <p:cNvPr id="120839" name="图片 7"/>
          <p:cNvPicPr>
            <a:picLocks noChangeAspect="1"/>
          </p:cNvPicPr>
          <p:nvPr/>
        </p:nvPicPr>
        <p:blipFill>
          <a:blip r:embed="rId5"/>
          <a:stretch>
            <a:fillRect/>
          </a:stretch>
        </p:blipFill>
        <p:spPr>
          <a:xfrm>
            <a:off x="528638" y="1916113"/>
            <a:ext cx="6400800" cy="685800"/>
          </a:xfrm>
          <a:prstGeom prst="rect">
            <a:avLst/>
          </a:prstGeom>
          <a:noFill/>
          <a:ln w="9525">
            <a:noFill/>
          </a:ln>
        </p:spPr>
      </p:pic>
      <p:sp>
        <p:nvSpPr>
          <p:cNvPr id="2" name="圆角矩形 1"/>
          <p:cNvSpPr/>
          <p:nvPr/>
        </p:nvSpPr>
        <p:spPr>
          <a:xfrm>
            <a:off x="403225" y="4608513"/>
            <a:ext cx="7559675" cy="107950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文本框 6"/>
          <p:cNvSpPr txBox="1"/>
          <p:nvPr/>
        </p:nvSpPr>
        <p:spPr>
          <a:xfrm>
            <a:off x="398463" y="1171575"/>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a:solidFill>
                  <a:srgbClr val="FF0000"/>
                </a:solidFill>
                <a:latin typeface="Times New Roman" panose="02020603050405020304" pitchFamily="18" charset="0"/>
                <a:ea typeface="宋体" panose="02010600030101010101" pitchFamily="2" charset="-122"/>
                <a:sym typeface="-소망M"/>
              </a:rPr>
              <a:t>Main results</a:t>
            </a:r>
            <a:endParaRPr lang="en-US" altLang="zh-CN" sz="2400" b="1" dirty="0">
              <a:solidFill>
                <a:srgbClr val="FF0000"/>
              </a:solidFill>
              <a:latin typeface="Times New Roman" panose="02020603050405020304" pitchFamily="18" charset="0"/>
              <a:ea typeface="Malgun Gothic Semilight" panose="020B0502040204020203" charset="-122"/>
            </a:endParaRPr>
          </a:p>
        </p:txBody>
      </p:sp>
      <p:sp>
        <p:nvSpPr>
          <p:cNvPr id="121858" name="文本框 1"/>
          <p:cNvSpPr txBox="1"/>
          <p:nvPr/>
        </p:nvSpPr>
        <p:spPr>
          <a:xfrm>
            <a:off x="468313" y="1617663"/>
            <a:ext cx="1546225" cy="398462"/>
          </a:xfrm>
          <a:prstGeom prst="rect">
            <a:avLst/>
          </a:prstGeom>
          <a:noFill/>
          <a:ln w="9525">
            <a:noFill/>
          </a:ln>
        </p:spPr>
        <p:txBody>
          <a:bodyPr wrap="none" anchor="t" anchorCtr="0">
            <a:spAutoFit/>
          </a:bodyPr>
          <a:lstStyle/>
          <a:p>
            <a:pPr>
              <a:buClr>
                <a:srgbClr val="617FAB"/>
              </a:buClr>
              <a:buSzPct val="80000"/>
            </a:pPr>
            <a:r>
              <a:rPr lang="en-US" altLang="zh-CN" sz="2000" b="1">
                <a:solidFill>
                  <a:srgbClr val="0000FF"/>
                </a:solidFill>
                <a:latin typeface="Times New Roman" panose="02020603050405020304" pitchFamily="18" charset="0"/>
                <a:ea typeface="宋体" panose="02010600030101010101" pitchFamily="2" charset="-122"/>
                <a:sym typeface="-소망M"/>
              </a:rPr>
              <a:t>Theorem 3.1</a:t>
            </a:r>
            <a:endParaRPr lang="en-US" altLang="zh-CN" sz="2000" b="1">
              <a:solidFill>
                <a:srgbClr val="0000FF"/>
              </a:solidFill>
              <a:latin typeface="Times New Roman" panose="02020603050405020304" pitchFamily="18" charset="0"/>
              <a:ea typeface="宋体" panose="02010600030101010101" pitchFamily="2" charset="-122"/>
              <a:sym typeface="-소망M"/>
            </a:endParaRPr>
          </a:p>
        </p:txBody>
      </p:sp>
      <p:sp>
        <p:nvSpPr>
          <p:cNvPr id="121859" name="文本框 13"/>
          <p:cNvSpPr txBox="1"/>
          <p:nvPr/>
        </p:nvSpPr>
        <p:spPr>
          <a:xfrm>
            <a:off x="468313" y="3492500"/>
            <a:ext cx="1547812" cy="398463"/>
          </a:xfrm>
          <a:prstGeom prst="rect">
            <a:avLst/>
          </a:prstGeom>
          <a:noFill/>
          <a:ln w="9525">
            <a:noFill/>
          </a:ln>
        </p:spPr>
        <p:txBody>
          <a:bodyPr wrap="none" anchor="t" anchorCtr="0">
            <a:spAutoFit/>
          </a:bodyPr>
          <a:lstStyle/>
          <a:p>
            <a:pPr>
              <a:buClr>
                <a:srgbClr val="617FAB"/>
              </a:buClr>
              <a:buSzPct val="80000"/>
            </a:pPr>
            <a:r>
              <a:rPr lang="en-US" altLang="zh-CN" sz="2000" b="1">
                <a:solidFill>
                  <a:srgbClr val="0000FF"/>
                </a:solidFill>
                <a:latin typeface="Times New Roman" panose="02020603050405020304" pitchFamily="18" charset="0"/>
                <a:ea typeface="宋体" panose="02010600030101010101" pitchFamily="2" charset="-122"/>
                <a:sym typeface="-소망M"/>
              </a:rPr>
              <a:t>Theorem 3.2</a:t>
            </a:r>
            <a:endParaRPr lang="en-US" altLang="zh-CN" sz="2000" b="1">
              <a:solidFill>
                <a:srgbClr val="0000FF"/>
              </a:solidFill>
              <a:latin typeface="Times New Roman" panose="02020603050405020304" pitchFamily="18" charset="0"/>
              <a:ea typeface="宋体" panose="02010600030101010101" pitchFamily="2" charset="-122"/>
              <a:sym typeface="-소망M"/>
            </a:endParaRPr>
          </a:p>
        </p:txBody>
      </p:sp>
      <p:sp>
        <p:nvSpPr>
          <p:cNvPr id="24" name="圆角矩形 23"/>
          <p:cNvSpPr/>
          <p:nvPr/>
        </p:nvSpPr>
        <p:spPr>
          <a:xfrm>
            <a:off x="431800" y="3876675"/>
            <a:ext cx="6804025" cy="2663825"/>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121861" name="图片 2"/>
          <p:cNvPicPr>
            <a:picLocks noChangeAspect="1"/>
          </p:cNvPicPr>
          <p:nvPr/>
        </p:nvPicPr>
        <p:blipFill>
          <a:blip r:embed="rId1"/>
          <a:stretch>
            <a:fillRect/>
          </a:stretch>
        </p:blipFill>
        <p:spPr>
          <a:xfrm>
            <a:off x="649288" y="2082800"/>
            <a:ext cx="6407150" cy="1212850"/>
          </a:xfrm>
          <a:prstGeom prst="rect">
            <a:avLst/>
          </a:prstGeom>
          <a:noFill/>
          <a:ln w="9525">
            <a:noFill/>
          </a:ln>
        </p:spPr>
      </p:pic>
      <p:pic>
        <p:nvPicPr>
          <p:cNvPr id="121862" name="图片 3"/>
          <p:cNvPicPr>
            <a:picLocks noChangeAspect="1"/>
          </p:cNvPicPr>
          <p:nvPr/>
        </p:nvPicPr>
        <p:blipFill>
          <a:blip r:embed="rId2"/>
          <a:stretch>
            <a:fillRect/>
          </a:stretch>
        </p:blipFill>
        <p:spPr>
          <a:xfrm>
            <a:off x="647700" y="4013200"/>
            <a:ext cx="6384925" cy="601663"/>
          </a:xfrm>
          <a:prstGeom prst="rect">
            <a:avLst/>
          </a:prstGeom>
          <a:noFill/>
          <a:ln w="9525">
            <a:noFill/>
          </a:ln>
        </p:spPr>
      </p:pic>
      <p:pic>
        <p:nvPicPr>
          <p:cNvPr id="121863" name="图片 4"/>
          <p:cNvPicPr>
            <a:picLocks noChangeAspect="1"/>
          </p:cNvPicPr>
          <p:nvPr/>
        </p:nvPicPr>
        <p:blipFill>
          <a:blip r:embed="rId3"/>
          <a:stretch>
            <a:fillRect/>
          </a:stretch>
        </p:blipFill>
        <p:spPr>
          <a:xfrm>
            <a:off x="792163" y="4614863"/>
            <a:ext cx="6248400" cy="1844675"/>
          </a:xfrm>
          <a:prstGeom prst="rect">
            <a:avLst/>
          </a:prstGeom>
          <a:noFill/>
          <a:ln w="9525">
            <a:noFill/>
          </a:ln>
        </p:spPr>
      </p:pic>
      <p:sp>
        <p:nvSpPr>
          <p:cNvPr id="7" name="圆角矩形 6"/>
          <p:cNvSpPr/>
          <p:nvPr/>
        </p:nvSpPr>
        <p:spPr>
          <a:xfrm>
            <a:off x="431800" y="1993900"/>
            <a:ext cx="6804025" cy="1331913"/>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文本框 1"/>
          <p:cNvSpPr txBox="1"/>
          <p:nvPr/>
        </p:nvSpPr>
        <p:spPr>
          <a:xfrm>
            <a:off x="468313" y="1115378"/>
            <a:ext cx="3236595" cy="398780"/>
          </a:xfrm>
          <a:prstGeom prst="rect">
            <a:avLst/>
          </a:prstGeom>
          <a:noFill/>
          <a:ln w="9525">
            <a:noFill/>
          </a:ln>
        </p:spPr>
        <p:txBody>
          <a:bodyPr wrap="none" anchor="t" anchorCtr="0">
            <a:spAutoFit/>
          </a:bodyPr>
          <a:lstStyle/>
          <a:p>
            <a:pPr algn="l">
              <a:buClr>
                <a:srgbClr val="617FAB"/>
              </a:buClr>
              <a:buSzPct val="80000"/>
            </a:pPr>
            <a:r>
              <a:rPr lang="en-US" altLang="zh-CN" sz="2000" b="1">
                <a:solidFill>
                  <a:srgbClr val="0000FF"/>
                </a:solidFill>
                <a:latin typeface="Times New Roman" panose="02020603050405020304" pitchFamily="18" charset="0"/>
                <a:ea typeface="宋体" panose="02010600030101010101" pitchFamily="2" charset="-122"/>
                <a:sym typeface="-소망M"/>
              </a:rPr>
              <a:t>Proof </a:t>
            </a:r>
            <a:r>
              <a:rPr lang="en-US" altLang="zh-CN" sz="2000" b="1">
                <a:solidFill>
                  <a:srgbClr val="0000FF"/>
                </a:solidFill>
                <a:latin typeface="Times New Roman" panose="02020603050405020304" pitchFamily="18" charset="0"/>
                <a:sym typeface="-소망M"/>
              </a:rPr>
              <a:t>sketch </a:t>
            </a:r>
            <a:r>
              <a:rPr lang="en-US" altLang="zh-CN" sz="2000" b="1">
                <a:solidFill>
                  <a:srgbClr val="0000FF"/>
                </a:solidFill>
                <a:latin typeface="Times New Roman" panose="02020603050405020304" pitchFamily="18" charset="0"/>
                <a:ea typeface="宋体" panose="02010600030101010101" pitchFamily="2" charset="-122"/>
                <a:sym typeface="-소망M"/>
              </a:rPr>
              <a:t>of Theorem 3.2</a:t>
            </a:r>
            <a:endParaRPr lang="en-US" altLang="zh-CN" sz="2000" b="1">
              <a:solidFill>
                <a:srgbClr val="0000FF"/>
              </a:solidFill>
              <a:latin typeface="Times New Roman" panose="02020603050405020304" pitchFamily="18" charset="0"/>
              <a:ea typeface="宋体" panose="02010600030101010101" pitchFamily="2" charset="-122"/>
              <a:sym typeface="-소망M"/>
            </a:endParaRPr>
          </a:p>
        </p:txBody>
      </p:sp>
      <p:pic>
        <p:nvPicPr>
          <p:cNvPr id="12" name="图片 11"/>
          <p:cNvPicPr>
            <a:picLocks noChangeAspect="1"/>
          </p:cNvPicPr>
          <p:nvPr>
            <p:custDataLst>
              <p:tags r:id="rId1"/>
            </p:custDataLst>
          </p:nvPr>
        </p:nvPicPr>
        <p:blipFill>
          <a:blip r:embed="rId2"/>
          <a:stretch>
            <a:fillRect/>
          </a:stretch>
        </p:blipFill>
        <p:spPr>
          <a:xfrm>
            <a:off x="251460" y="1628775"/>
            <a:ext cx="4248000" cy="4498522"/>
          </a:xfrm>
          <a:prstGeom prst="rect">
            <a:avLst/>
          </a:prstGeom>
        </p:spPr>
      </p:pic>
      <p:pic>
        <p:nvPicPr>
          <p:cNvPr id="2" name="图片 1"/>
          <p:cNvPicPr>
            <a:picLocks noChangeAspect="1"/>
          </p:cNvPicPr>
          <p:nvPr>
            <p:custDataLst>
              <p:tags r:id="rId3"/>
            </p:custDataLst>
          </p:nvPr>
        </p:nvPicPr>
        <p:blipFill>
          <a:blip r:embed="rId4"/>
          <a:stretch>
            <a:fillRect/>
          </a:stretch>
        </p:blipFill>
        <p:spPr>
          <a:xfrm>
            <a:off x="4690800" y="1656000"/>
            <a:ext cx="4248000" cy="4466126"/>
          </a:xfrm>
          <a:prstGeom prst="rect">
            <a:avLst/>
          </a:prstGeom>
        </p:spPr>
      </p:pic>
      <p:cxnSp>
        <p:nvCxnSpPr>
          <p:cNvPr id="3" name="直接连接符 2"/>
          <p:cNvCxnSpPr/>
          <p:nvPr>
            <p:custDataLst>
              <p:tags r:id="rId5"/>
            </p:custDataLst>
          </p:nvPr>
        </p:nvCxnSpPr>
        <p:spPr>
          <a:xfrm>
            <a:off x="4594860" y="1313815"/>
            <a:ext cx="49530" cy="5211445"/>
          </a:xfrm>
          <a:prstGeom prst="line">
            <a:avLst/>
          </a:prstGeom>
          <a:solidFill>
            <a:schemeClr val="accent1"/>
          </a:solidFill>
          <a:ln w="28575" cap="flat" cmpd="sng" algn="ctr">
            <a:solidFill>
              <a:srgbClr val="FF0000"/>
            </a:solidFill>
            <a:prstDash val="sysDash"/>
            <a:round/>
            <a:headEnd type="none" w="med" len="med"/>
            <a:tailEnd type="none" w="med" len="med"/>
          </a:ln>
        </p:spPr>
      </p:cxn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文本框 6"/>
          <p:cNvSpPr txBox="1"/>
          <p:nvPr/>
        </p:nvSpPr>
        <p:spPr>
          <a:xfrm>
            <a:off x="400050" y="1169988"/>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dirty="0">
                <a:solidFill>
                  <a:srgbClr val="FF0000"/>
                </a:solidFill>
                <a:latin typeface="Times New Roman" panose="02020603050405020304" pitchFamily="18" charset="0"/>
                <a:ea typeface="楷体" panose="02010609060101010101" pitchFamily="49" charset="-122"/>
              </a:rPr>
              <a:t>Definition of </a:t>
            </a:r>
            <a:r>
              <a:rPr lang="en-US" altLang="zh-CN" sz="2400" b="1" dirty="0">
                <a:solidFill>
                  <a:srgbClr val="FF0000"/>
                </a:solidFill>
                <a:latin typeface="Times New Roman" panose="02020603050405020304" pitchFamily="18" charset="0"/>
                <a:ea typeface="楷体" panose="02010609060101010101" pitchFamily="49" charset="-122"/>
                <a:sym typeface="+mn-ea"/>
              </a:rPr>
              <a:t>controbability</a:t>
            </a:r>
            <a:endParaRPr lang="en-US" altLang="zh-CN" sz="2400" b="1" dirty="0">
              <a:solidFill>
                <a:srgbClr val="FF0000"/>
              </a:solidFill>
              <a:latin typeface="Times New Roman" panose="02020603050405020304" pitchFamily="18" charset="0"/>
              <a:ea typeface="Malgun Gothic Semilight" panose="020B0502040204020203" charset="-122"/>
            </a:endParaRPr>
          </a:p>
        </p:txBody>
      </p:sp>
      <p:sp>
        <p:nvSpPr>
          <p:cNvPr id="126979" name="文本框 5"/>
          <p:cNvSpPr txBox="1"/>
          <p:nvPr/>
        </p:nvSpPr>
        <p:spPr>
          <a:xfrm>
            <a:off x="7342188" y="2154238"/>
            <a:ext cx="752475" cy="398780"/>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(3.9)</a:t>
            </a:r>
            <a:endParaRPr lang="en-US" altLang="zh-CN">
              <a:latin typeface="Verdana" panose="020B0604030504040204" pitchFamily="34" charset="0"/>
              <a:ea typeface="宋体" panose="02010600030101010101" pitchFamily="2" charset="-122"/>
            </a:endParaRPr>
          </a:p>
        </p:txBody>
      </p:sp>
      <p:sp>
        <p:nvSpPr>
          <p:cNvPr id="126980" name="文本框 2"/>
          <p:cNvSpPr txBox="1"/>
          <p:nvPr/>
        </p:nvSpPr>
        <p:spPr>
          <a:xfrm>
            <a:off x="468313" y="3414713"/>
            <a:ext cx="2970212" cy="398780"/>
          </a:xfrm>
          <a:prstGeom prst="rect">
            <a:avLst/>
          </a:prstGeom>
          <a:noFill/>
          <a:ln w="9525">
            <a:noFill/>
          </a:ln>
        </p:spPr>
        <p:txBody>
          <a:bodyPr wrap="square" anchor="t" anchorCtr="0">
            <a:spAutoFit/>
          </a:bodyPr>
          <a:lstStyle/>
          <a:p>
            <a:r>
              <a:rPr lang="en-US" altLang="zh-CN" sz="2000" b="1">
                <a:solidFill>
                  <a:srgbClr val="0000FF"/>
                </a:solidFill>
                <a:latin typeface="Times New Roman" panose="02020603050405020304" pitchFamily="18" charset="0"/>
                <a:ea typeface="宋体" panose="02010600030101010101" pitchFamily="2" charset="-122"/>
              </a:rPr>
              <a:t>Definition 3.1</a:t>
            </a:r>
            <a:endParaRPr lang="en-US" altLang="zh-CN" sz="2000" b="1">
              <a:solidFill>
                <a:srgbClr val="0000FF"/>
              </a:solidFill>
              <a:latin typeface="Times New Roman" panose="02020603050405020304" pitchFamily="18" charset="0"/>
              <a:ea typeface="宋体" panose="02010600030101010101" pitchFamily="2" charset="-122"/>
            </a:endParaRPr>
          </a:p>
        </p:txBody>
      </p:sp>
      <p:grpSp>
        <p:nvGrpSpPr>
          <p:cNvPr id="126981" name="组合 1"/>
          <p:cNvGrpSpPr/>
          <p:nvPr/>
        </p:nvGrpSpPr>
        <p:grpSpPr>
          <a:xfrm>
            <a:off x="468313" y="3851275"/>
            <a:ext cx="6910387" cy="2268538"/>
            <a:chOff x="794" y="6066"/>
            <a:chExt cx="10884" cy="3572"/>
          </a:xfrm>
        </p:grpSpPr>
        <p:sp>
          <p:nvSpPr>
            <p:cNvPr id="14" name="圆角矩形 13"/>
            <p:cNvSpPr/>
            <p:nvPr/>
          </p:nvSpPr>
          <p:spPr>
            <a:xfrm>
              <a:off x="793" y="6066"/>
              <a:ext cx="10885" cy="3571"/>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126983" name="图片 17"/>
            <p:cNvPicPr>
              <a:picLocks noChangeAspect="1"/>
            </p:cNvPicPr>
            <p:nvPr/>
          </p:nvPicPr>
          <p:blipFill>
            <a:blip r:embed="rId1"/>
            <a:stretch>
              <a:fillRect/>
            </a:stretch>
          </p:blipFill>
          <p:spPr>
            <a:xfrm>
              <a:off x="1077" y="6235"/>
              <a:ext cx="10230" cy="3300"/>
            </a:xfrm>
            <a:prstGeom prst="rect">
              <a:avLst/>
            </a:prstGeom>
            <a:noFill/>
            <a:ln w="9525">
              <a:noFill/>
            </a:ln>
          </p:spPr>
        </p:pic>
      </p:grpSp>
      <p:pic>
        <p:nvPicPr>
          <p:cNvPr id="126984" name="图片 15"/>
          <p:cNvPicPr>
            <a:picLocks noChangeAspect="1"/>
          </p:cNvPicPr>
          <p:nvPr/>
        </p:nvPicPr>
        <p:blipFill>
          <a:blip r:embed="rId2"/>
          <a:stretch>
            <a:fillRect/>
          </a:stretch>
        </p:blipFill>
        <p:spPr>
          <a:xfrm>
            <a:off x="530225" y="1704975"/>
            <a:ext cx="6505575" cy="1581150"/>
          </a:xfrm>
          <a:prstGeom prst="rect">
            <a:avLst/>
          </a:prstGeom>
          <a:noFill/>
          <a:ln w="9525">
            <a:noFill/>
          </a:ln>
        </p:spPr>
      </p:pic>
      <p:sp>
        <p:nvSpPr>
          <p:cNvPr id="99333" name="Rectangle 2"/>
          <p:cNvSpPr>
            <a:spLocks noGrp="1"/>
          </p:cNvSpPr>
          <p:nvPr>
            <p:custDataLst>
              <p:tags r:id="rId3"/>
            </p:custDataLst>
          </p:nvPr>
        </p:nvSpPr>
        <p:spPr>
          <a:xfrm>
            <a:off x="49213" y="52165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sym typeface="+mn-ea"/>
              </a:rPr>
              <a:t>Robust Controllability</a:t>
            </a:r>
            <a:endParaRPr lang="en-US" altLang="zh-CN" sz="2800" b="1" dirty="0">
              <a:solidFill>
                <a:schemeClr val="bg1"/>
              </a:solidFill>
              <a:latin typeface="Times New Roman" panose="02020603050405020304" pitchFamily="18" charset="0"/>
              <a:ea typeface="黑体" panose="02010609060101010101" pitchFamily="49" charset="-122"/>
              <a:sym typeface="+mn-ea"/>
            </a:endParaRPr>
          </a:p>
        </p:txBody>
      </p:sp>
      <p:sp>
        <p:nvSpPr>
          <p:cNvPr id="135171" name="Rectangle 2"/>
          <p:cNvSpPr>
            <a:spLocks noGrp="1"/>
          </p:cNvSpPr>
          <p:nvPr>
            <p:custDataLst>
              <p:tags r:id="rId4"/>
            </p:custDataLst>
          </p:nvPr>
        </p:nvSpPr>
        <p:spPr>
          <a:xfrm>
            <a:off x="193040" y="6157278"/>
            <a:ext cx="8885238" cy="600075"/>
          </a:xfrm>
          <a:prstGeom prst="rect">
            <a:avLst/>
          </a:prstGeom>
          <a:noFill/>
          <a:ln w="9525">
            <a:noFill/>
          </a:ln>
        </p:spPr>
        <p:txBody>
          <a:bodyPr anchor="b" anchorCtr="0"/>
          <a:lstStyle/>
          <a:p>
            <a:r>
              <a:rPr lang="en-US" altLang="zh-CN" sz="1400" b="1">
                <a:solidFill>
                  <a:srgbClr val="0000FF"/>
                </a:solidFill>
                <a:latin typeface="Times New Roman" panose="02020603050405020304" pitchFamily="18" charset="0"/>
                <a:ea typeface="宋体" panose="02010600030101010101" pitchFamily="2" charset="-122"/>
                <a:sym typeface="-소망M"/>
              </a:rPr>
              <a:t>Li, H.</a:t>
            </a:r>
            <a:r>
              <a:rPr lang="en-US" altLang="zh-CN" sz="1400">
                <a:latin typeface="Times New Roman" panose="02020603050405020304" pitchFamily="18" charset="0"/>
                <a:ea typeface="宋体" panose="02010600030101010101" pitchFamily="2" charset="-122"/>
                <a:sym typeface="-소망M"/>
              </a:rPr>
              <a:t>, Wang, S., Li, X., Zhao, G., 2020. Perturbation analysis for controllability of logical control networks, </a:t>
            </a:r>
            <a:r>
              <a:rPr lang="en-US" altLang="zh-CN" sz="1400" b="1" i="1">
                <a:solidFill>
                  <a:srgbClr val="0000FF"/>
                </a:solidFill>
                <a:latin typeface="Times New Roman" panose="02020603050405020304" pitchFamily="18" charset="0"/>
                <a:ea typeface="宋体" panose="02010600030101010101" pitchFamily="2" charset="-122"/>
                <a:sym typeface="-소망M"/>
              </a:rPr>
              <a:t>SIAM Journal on Control and Optimization</a:t>
            </a:r>
            <a:r>
              <a:rPr lang="en-US" altLang="zh-CN" sz="1400">
                <a:latin typeface="Times New Roman" panose="02020603050405020304" pitchFamily="18" charset="0"/>
                <a:ea typeface="宋体" panose="02010600030101010101" pitchFamily="2" charset="-122"/>
                <a:sym typeface="-소망M"/>
              </a:rPr>
              <a:t>, 58(6): 3632-3657.</a:t>
            </a:r>
            <a:endParaRPr lang="en-US" altLang="zh-CN" sz="1400">
              <a:latin typeface="Times New Roman" panose="02020603050405020304" pitchFamily="18" charset="0"/>
              <a:ea typeface="宋体" panose="02010600030101010101" pitchFamily="2" charset="-122"/>
              <a:sym typeface="-소망M"/>
            </a:endParaRPr>
          </a:p>
        </p:txBody>
      </p:sp>
      <p:pic>
        <p:nvPicPr>
          <p:cNvPr id="2" name="图片 1"/>
          <p:cNvPicPr>
            <a:picLocks noChangeAspect="1"/>
          </p:cNvPicPr>
          <p:nvPr>
            <p:custDataLst>
              <p:tags r:id="rId5"/>
            </p:custDataLst>
          </p:nvPr>
        </p:nvPicPr>
        <p:blipFill>
          <a:blip r:embed="rId6"/>
          <a:stretch>
            <a:fillRect/>
          </a:stretch>
        </p:blipFill>
        <p:spPr>
          <a:xfrm>
            <a:off x="6587999" y="5184000"/>
            <a:ext cx="540000" cy="302400"/>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文本框 6"/>
          <p:cNvSpPr txBox="1"/>
          <p:nvPr/>
        </p:nvSpPr>
        <p:spPr>
          <a:xfrm>
            <a:off x="400050" y="1169988"/>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dirty="0">
                <a:solidFill>
                  <a:srgbClr val="FF0000"/>
                </a:solidFill>
                <a:latin typeface="Times New Roman" panose="02020603050405020304" pitchFamily="18" charset="0"/>
                <a:ea typeface="楷体" panose="02010609060101010101" pitchFamily="49" charset="-122"/>
              </a:rPr>
              <a:t>Verification of controbability</a:t>
            </a:r>
            <a:endParaRPr lang="en-US" altLang="zh-CN" sz="2400" b="1" dirty="0">
              <a:solidFill>
                <a:srgbClr val="FF0000"/>
              </a:solidFill>
              <a:latin typeface="Times New Roman" panose="02020603050405020304" pitchFamily="18" charset="0"/>
              <a:ea typeface="Malgun Gothic Semilight" panose="020B0502040204020203" charset="-122"/>
            </a:endParaRPr>
          </a:p>
        </p:txBody>
      </p:sp>
      <p:sp>
        <p:nvSpPr>
          <p:cNvPr id="128002" name="文本框 2"/>
          <p:cNvSpPr txBox="1"/>
          <p:nvPr/>
        </p:nvSpPr>
        <p:spPr>
          <a:xfrm>
            <a:off x="468313" y="5026025"/>
            <a:ext cx="2970212" cy="398780"/>
          </a:xfrm>
          <a:prstGeom prst="rect">
            <a:avLst/>
          </a:prstGeom>
          <a:noFill/>
          <a:ln w="9525">
            <a:noFill/>
          </a:ln>
        </p:spPr>
        <p:txBody>
          <a:bodyPr wrap="square" anchor="t" anchorCtr="0">
            <a:spAutoFit/>
          </a:bodyPr>
          <a:lstStyle/>
          <a:p>
            <a:r>
              <a:rPr lang="en-US" altLang="zh-CN" sz="2000" b="1">
                <a:solidFill>
                  <a:srgbClr val="0000FF"/>
                </a:solidFill>
                <a:latin typeface="Times New Roman" panose="02020603050405020304" pitchFamily="18" charset="0"/>
                <a:ea typeface="宋体" panose="02010600030101010101" pitchFamily="2" charset="-122"/>
              </a:rPr>
              <a:t>Lemma 3.1</a:t>
            </a:r>
            <a:endParaRPr lang="en-US" altLang="zh-CN" sz="2000" b="1">
              <a:solidFill>
                <a:srgbClr val="0000FF"/>
              </a:solidFill>
              <a:latin typeface="Times New Roman" panose="02020603050405020304" pitchFamily="18" charset="0"/>
              <a:ea typeface="宋体" panose="02010600030101010101" pitchFamily="2" charset="-122"/>
            </a:endParaRPr>
          </a:p>
        </p:txBody>
      </p:sp>
      <p:sp>
        <p:nvSpPr>
          <p:cNvPr id="128003" name="文本框 24"/>
          <p:cNvSpPr txBox="1"/>
          <p:nvPr/>
        </p:nvSpPr>
        <p:spPr>
          <a:xfrm>
            <a:off x="7342188" y="2155825"/>
            <a:ext cx="752475" cy="398780"/>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(3.10)</a:t>
            </a:r>
            <a:endParaRPr lang="en-US" altLang="zh-CN">
              <a:latin typeface="Verdana" panose="020B0604030504040204" pitchFamily="34" charset="0"/>
              <a:ea typeface="宋体" panose="02010600030101010101" pitchFamily="2" charset="-122"/>
            </a:endParaRPr>
          </a:p>
        </p:txBody>
      </p:sp>
      <p:sp>
        <p:nvSpPr>
          <p:cNvPr id="128004" name="文本框 25"/>
          <p:cNvSpPr txBox="1"/>
          <p:nvPr/>
        </p:nvSpPr>
        <p:spPr>
          <a:xfrm>
            <a:off x="7342188" y="3403600"/>
            <a:ext cx="752475" cy="398780"/>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(3.11)</a:t>
            </a:r>
            <a:endParaRPr lang="en-US" altLang="zh-CN">
              <a:latin typeface="Verdana" panose="020B0604030504040204" pitchFamily="34" charset="0"/>
              <a:ea typeface="宋体" panose="02010600030101010101" pitchFamily="2" charset="-122"/>
            </a:endParaRPr>
          </a:p>
        </p:txBody>
      </p:sp>
      <p:pic>
        <p:nvPicPr>
          <p:cNvPr id="128005" name="图片 26"/>
          <p:cNvPicPr>
            <a:picLocks noChangeAspect="1"/>
          </p:cNvPicPr>
          <p:nvPr>
            <p:custDataLst>
              <p:tags r:id="rId1"/>
            </p:custDataLst>
          </p:nvPr>
        </p:nvPicPr>
        <p:blipFill>
          <a:blip r:embed="rId2"/>
          <a:stretch>
            <a:fillRect/>
          </a:stretch>
        </p:blipFill>
        <p:spPr>
          <a:xfrm>
            <a:off x="635000" y="1604963"/>
            <a:ext cx="5376863" cy="1368425"/>
          </a:xfrm>
          <a:prstGeom prst="rect">
            <a:avLst/>
          </a:prstGeom>
          <a:noFill/>
          <a:ln w="9525">
            <a:noFill/>
          </a:ln>
        </p:spPr>
      </p:pic>
      <p:pic>
        <p:nvPicPr>
          <p:cNvPr id="128006" name="图片 28"/>
          <p:cNvPicPr>
            <a:picLocks noChangeAspect="1"/>
          </p:cNvPicPr>
          <p:nvPr/>
        </p:nvPicPr>
        <p:blipFill>
          <a:blip r:embed="rId3"/>
          <a:stretch>
            <a:fillRect/>
          </a:stretch>
        </p:blipFill>
        <p:spPr>
          <a:xfrm>
            <a:off x="684213" y="5472113"/>
            <a:ext cx="5764212" cy="1025525"/>
          </a:xfrm>
          <a:prstGeom prst="rect">
            <a:avLst/>
          </a:prstGeom>
          <a:noFill/>
          <a:ln w="9525">
            <a:noFill/>
          </a:ln>
        </p:spPr>
      </p:pic>
      <p:pic>
        <p:nvPicPr>
          <p:cNvPr id="128007" name="图片 29"/>
          <p:cNvPicPr>
            <a:picLocks noChangeAspect="1"/>
          </p:cNvPicPr>
          <p:nvPr/>
        </p:nvPicPr>
        <p:blipFill>
          <a:blip r:embed="rId4"/>
          <a:stretch>
            <a:fillRect/>
          </a:stretch>
        </p:blipFill>
        <p:spPr>
          <a:xfrm>
            <a:off x="630238" y="2955925"/>
            <a:ext cx="5106987" cy="2160588"/>
          </a:xfrm>
          <a:prstGeom prst="rect">
            <a:avLst/>
          </a:prstGeom>
          <a:noFill/>
          <a:ln w="9525">
            <a:noFill/>
          </a:ln>
        </p:spPr>
      </p:pic>
      <p:sp>
        <p:nvSpPr>
          <p:cNvPr id="14" name="圆角矩形 13"/>
          <p:cNvSpPr/>
          <p:nvPr/>
        </p:nvSpPr>
        <p:spPr>
          <a:xfrm>
            <a:off x="468313" y="5400675"/>
            <a:ext cx="6515100" cy="1116013"/>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2" name="图片 1"/>
          <p:cNvPicPr>
            <a:picLocks noChangeAspect="1"/>
          </p:cNvPicPr>
          <p:nvPr>
            <p:custDataLst>
              <p:tags r:id="rId5"/>
            </p:custDataLst>
          </p:nvPr>
        </p:nvPicPr>
        <p:blipFill>
          <a:blip r:embed="rId6"/>
          <a:stretch>
            <a:fillRect/>
          </a:stretch>
        </p:blipFill>
        <p:spPr>
          <a:xfrm>
            <a:off x="3024000" y="1620000"/>
            <a:ext cx="450000" cy="252000"/>
          </a:xfrm>
          <a:prstGeom prst="rect">
            <a:avLst/>
          </a:prstGeom>
        </p:spPr>
      </p:pic>
      <p:pic>
        <p:nvPicPr>
          <p:cNvPr id="3" name="图片 2"/>
          <p:cNvPicPr>
            <a:picLocks noChangeAspect="1"/>
          </p:cNvPicPr>
          <p:nvPr>
            <p:custDataLst>
              <p:tags r:id="rId7"/>
            </p:custDataLst>
          </p:nvPr>
        </p:nvPicPr>
        <p:blipFill>
          <a:blip r:embed="rId6"/>
          <a:stretch>
            <a:fillRect/>
          </a:stretch>
        </p:blipFill>
        <p:spPr>
          <a:xfrm>
            <a:off x="3276000" y="6004800"/>
            <a:ext cx="468000" cy="262080"/>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文本框 6"/>
          <p:cNvSpPr txBox="1"/>
          <p:nvPr/>
        </p:nvSpPr>
        <p:spPr>
          <a:xfrm>
            <a:off x="400050" y="1169988"/>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dirty="0">
                <a:solidFill>
                  <a:srgbClr val="FF0000"/>
                </a:solidFill>
                <a:latin typeface="Times New Roman" panose="02020603050405020304" pitchFamily="18" charset="0"/>
                <a:ea typeface="Malgun Gothic" panose="020B0503020000020004" charset="-127"/>
              </a:rPr>
              <a:t>Function perturbation</a:t>
            </a:r>
            <a:endParaRPr lang="en-US" altLang="zh-CN" sz="2400" b="1" dirty="0">
              <a:solidFill>
                <a:srgbClr val="FF0000"/>
              </a:solidFill>
              <a:latin typeface="Times New Roman" panose="02020603050405020304" pitchFamily="18" charset="0"/>
              <a:ea typeface="Malgun Gothic Semilight" panose="020B0502040204020203" charset="-122"/>
            </a:endParaRPr>
          </a:p>
        </p:txBody>
      </p:sp>
      <p:sp>
        <p:nvSpPr>
          <p:cNvPr id="129026" name="文本框 2"/>
          <p:cNvSpPr txBox="1"/>
          <p:nvPr/>
        </p:nvSpPr>
        <p:spPr>
          <a:xfrm>
            <a:off x="468313" y="2409825"/>
            <a:ext cx="2970212" cy="398780"/>
          </a:xfrm>
          <a:prstGeom prst="rect">
            <a:avLst/>
          </a:prstGeom>
          <a:noFill/>
          <a:ln w="9525">
            <a:noFill/>
          </a:ln>
        </p:spPr>
        <p:txBody>
          <a:bodyPr wrap="square" anchor="t" anchorCtr="0">
            <a:spAutoFit/>
          </a:bodyPr>
          <a:lstStyle/>
          <a:p>
            <a:r>
              <a:rPr lang="en-US" altLang="zh-CN" sz="2000" b="1">
                <a:solidFill>
                  <a:srgbClr val="0000FF"/>
                </a:solidFill>
                <a:latin typeface="Times New Roman" panose="02020603050405020304" pitchFamily="18" charset="0"/>
                <a:ea typeface="宋体" panose="02010600030101010101" pitchFamily="2" charset="-122"/>
              </a:rPr>
              <a:t>Assumption 3.3</a:t>
            </a:r>
            <a:endParaRPr lang="en-US" altLang="zh-CN" sz="2000" b="1">
              <a:solidFill>
                <a:srgbClr val="0000FF"/>
              </a:solidFill>
              <a:latin typeface="Times New Roman" panose="02020603050405020304" pitchFamily="18" charset="0"/>
              <a:ea typeface="宋体" panose="02010600030101010101" pitchFamily="2" charset="-122"/>
            </a:endParaRPr>
          </a:p>
        </p:txBody>
      </p:sp>
      <p:pic>
        <p:nvPicPr>
          <p:cNvPr id="129027" name="图片 7"/>
          <p:cNvPicPr>
            <a:picLocks noChangeAspect="1"/>
          </p:cNvPicPr>
          <p:nvPr/>
        </p:nvPicPr>
        <p:blipFill>
          <a:blip r:embed="rId1"/>
          <a:stretch>
            <a:fillRect/>
          </a:stretch>
        </p:blipFill>
        <p:spPr>
          <a:xfrm>
            <a:off x="752475" y="1817688"/>
            <a:ext cx="5200650" cy="352425"/>
          </a:xfrm>
          <a:prstGeom prst="rect">
            <a:avLst/>
          </a:prstGeom>
          <a:noFill/>
          <a:ln w="9525">
            <a:noFill/>
          </a:ln>
        </p:spPr>
      </p:pic>
      <p:pic>
        <p:nvPicPr>
          <p:cNvPr id="129028" name="图片 8"/>
          <p:cNvPicPr>
            <a:picLocks noChangeAspect="1"/>
          </p:cNvPicPr>
          <p:nvPr/>
        </p:nvPicPr>
        <p:blipFill>
          <a:blip r:embed="rId2"/>
          <a:stretch>
            <a:fillRect/>
          </a:stretch>
        </p:blipFill>
        <p:spPr>
          <a:xfrm>
            <a:off x="503238" y="2924175"/>
            <a:ext cx="5267325" cy="1009650"/>
          </a:xfrm>
          <a:prstGeom prst="rect">
            <a:avLst/>
          </a:prstGeom>
          <a:noFill/>
          <a:ln w="9525">
            <a:noFill/>
          </a:ln>
        </p:spPr>
      </p:pic>
      <p:pic>
        <p:nvPicPr>
          <p:cNvPr id="129029" name="图片 9"/>
          <p:cNvPicPr>
            <a:picLocks noChangeAspect="1"/>
          </p:cNvPicPr>
          <p:nvPr/>
        </p:nvPicPr>
        <p:blipFill>
          <a:blip r:embed="rId3"/>
          <a:srcRect l="56197" t="-1860"/>
          <a:stretch>
            <a:fillRect/>
          </a:stretch>
        </p:blipFill>
        <p:spPr>
          <a:xfrm>
            <a:off x="548957" y="4148455"/>
            <a:ext cx="1985963" cy="417195"/>
          </a:xfrm>
          <a:prstGeom prst="rect">
            <a:avLst/>
          </a:prstGeom>
          <a:noFill/>
          <a:ln w="9525">
            <a:noFill/>
          </a:ln>
        </p:spPr>
      </p:pic>
      <p:pic>
        <p:nvPicPr>
          <p:cNvPr id="129030" name="图片 12"/>
          <p:cNvPicPr>
            <a:picLocks noChangeAspect="1"/>
          </p:cNvPicPr>
          <p:nvPr/>
        </p:nvPicPr>
        <p:blipFill>
          <a:blip r:embed="rId4"/>
          <a:stretch>
            <a:fillRect/>
          </a:stretch>
        </p:blipFill>
        <p:spPr>
          <a:xfrm>
            <a:off x="1173163" y="4502150"/>
            <a:ext cx="5886450" cy="720725"/>
          </a:xfrm>
          <a:prstGeom prst="rect">
            <a:avLst/>
          </a:prstGeom>
          <a:noFill/>
          <a:ln w="9525">
            <a:noFill/>
          </a:ln>
        </p:spPr>
      </p:pic>
      <p:pic>
        <p:nvPicPr>
          <p:cNvPr id="129031" name="图片 13"/>
          <p:cNvPicPr>
            <a:picLocks noChangeAspect="1"/>
          </p:cNvPicPr>
          <p:nvPr/>
        </p:nvPicPr>
        <p:blipFill>
          <a:blip r:embed="rId5"/>
          <a:stretch>
            <a:fillRect/>
          </a:stretch>
        </p:blipFill>
        <p:spPr>
          <a:xfrm>
            <a:off x="590550" y="5251450"/>
            <a:ext cx="6238875" cy="371475"/>
          </a:xfrm>
          <a:prstGeom prst="rect">
            <a:avLst/>
          </a:prstGeom>
          <a:noFill/>
          <a:ln w="9525">
            <a:noFill/>
          </a:ln>
        </p:spPr>
      </p:pic>
      <p:pic>
        <p:nvPicPr>
          <p:cNvPr id="129032" name="图片 14"/>
          <p:cNvPicPr>
            <a:picLocks noChangeAspect="1"/>
          </p:cNvPicPr>
          <p:nvPr/>
        </p:nvPicPr>
        <p:blipFill>
          <a:blip r:embed="rId6"/>
          <a:stretch>
            <a:fillRect/>
          </a:stretch>
        </p:blipFill>
        <p:spPr>
          <a:xfrm>
            <a:off x="2663825" y="5673725"/>
            <a:ext cx="1841500" cy="720725"/>
          </a:xfrm>
          <a:prstGeom prst="rect">
            <a:avLst/>
          </a:prstGeom>
          <a:noFill/>
          <a:ln w="9525">
            <a:noFill/>
          </a:ln>
        </p:spPr>
      </p:pic>
      <p:sp>
        <p:nvSpPr>
          <p:cNvPr id="14" name="圆角矩形 13"/>
          <p:cNvSpPr/>
          <p:nvPr/>
        </p:nvSpPr>
        <p:spPr>
          <a:xfrm>
            <a:off x="468313" y="2843213"/>
            <a:ext cx="6911975" cy="1044575"/>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文本框 6"/>
          <p:cNvSpPr txBox="1"/>
          <p:nvPr/>
        </p:nvSpPr>
        <p:spPr>
          <a:xfrm>
            <a:off x="398463" y="1171575"/>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a:solidFill>
                  <a:srgbClr val="FF0000"/>
                </a:solidFill>
                <a:latin typeface="Times New Roman" panose="02020603050405020304" pitchFamily="18" charset="0"/>
                <a:ea typeface="宋体" panose="02010600030101010101" pitchFamily="2" charset="-122"/>
                <a:sym typeface="-소망M"/>
              </a:rPr>
              <a:t>Main idea</a:t>
            </a:r>
            <a:endParaRPr lang="en-US" altLang="zh-CN" sz="2400" b="1" dirty="0">
              <a:solidFill>
                <a:srgbClr val="FF0000"/>
              </a:solidFill>
              <a:latin typeface="Times New Roman" panose="02020603050405020304" pitchFamily="18" charset="0"/>
              <a:ea typeface="Malgun Gothic Semilight" panose="020B0502040204020203" charset="-122"/>
            </a:endParaRPr>
          </a:p>
        </p:txBody>
      </p:sp>
      <p:pic>
        <p:nvPicPr>
          <p:cNvPr id="130050" name="图片 3"/>
          <p:cNvPicPr>
            <a:picLocks noChangeAspect="1"/>
          </p:cNvPicPr>
          <p:nvPr/>
        </p:nvPicPr>
        <p:blipFill>
          <a:blip r:embed="rId1"/>
          <a:stretch>
            <a:fillRect/>
          </a:stretch>
        </p:blipFill>
        <p:spPr>
          <a:xfrm>
            <a:off x="784225" y="1828800"/>
            <a:ext cx="5133975" cy="1047750"/>
          </a:xfrm>
          <a:prstGeom prst="rect">
            <a:avLst/>
          </a:prstGeom>
          <a:noFill/>
          <a:ln w="9525">
            <a:noFill/>
          </a:ln>
        </p:spPr>
      </p:pic>
      <p:sp>
        <p:nvSpPr>
          <p:cNvPr id="12" name="圆角矩形 11"/>
          <p:cNvSpPr/>
          <p:nvPr/>
        </p:nvSpPr>
        <p:spPr>
          <a:xfrm>
            <a:off x="1758950" y="3956050"/>
            <a:ext cx="3708400" cy="1908175"/>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130052" name="图片 6"/>
          <p:cNvPicPr>
            <a:picLocks noChangeAspect="1"/>
          </p:cNvPicPr>
          <p:nvPr/>
        </p:nvPicPr>
        <p:blipFill>
          <a:blip r:embed="rId2"/>
          <a:stretch>
            <a:fillRect/>
          </a:stretch>
        </p:blipFill>
        <p:spPr>
          <a:xfrm>
            <a:off x="2119313" y="4059238"/>
            <a:ext cx="3038475" cy="1752600"/>
          </a:xfrm>
          <a:prstGeom prst="rect">
            <a:avLst/>
          </a:prstGeom>
          <a:noFill/>
          <a:ln w="9525">
            <a:noFill/>
          </a:ln>
        </p:spPr>
      </p:pic>
      <p:sp>
        <p:nvSpPr>
          <p:cNvPr id="130053" name="文本框 7"/>
          <p:cNvSpPr txBox="1"/>
          <p:nvPr/>
        </p:nvSpPr>
        <p:spPr>
          <a:xfrm>
            <a:off x="7342188" y="2324100"/>
            <a:ext cx="752475" cy="398780"/>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(3.12)</a:t>
            </a:r>
            <a:endParaRPr lang="en-US" altLang="zh-CN">
              <a:latin typeface="Verdana" panose="020B0604030504040204" pitchFamily="34" charset="0"/>
              <a:ea typeface="宋体" panose="02010600030101010101" pitchFamily="2" charset="-122"/>
            </a:endParaRPr>
          </a:p>
        </p:txBody>
      </p:sp>
      <p:pic>
        <p:nvPicPr>
          <p:cNvPr id="130054" name="图片 8"/>
          <p:cNvPicPr>
            <a:picLocks noChangeAspect="1"/>
          </p:cNvPicPr>
          <p:nvPr/>
        </p:nvPicPr>
        <p:blipFill>
          <a:blip r:embed="rId3"/>
          <a:stretch>
            <a:fillRect/>
          </a:stretch>
        </p:blipFill>
        <p:spPr>
          <a:xfrm>
            <a:off x="615950" y="3124200"/>
            <a:ext cx="6477000" cy="609600"/>
          </a:xfrm>
          <a:prstGeom prst="rect">
            <a:avLst/>
          </a:prstGeom>
          <a:noFill/>
          <a:ln w="9525">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文本框 6"/>
          <p:cNvSpPr txBox="1"/>
          <p:nvPr/>
        </p:nvSpPr>
        <p:spPr>
          <a:xfrm>
            <a:off x="398463" y="1171575"/>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a:solidFill>
                  <a:srgbClr val="FF0000"/>
                </a:solidFill>
                <a:latin typeface="Times New Roman" panose="02020603050405020304" pitchFamily="18" charset="0"/>
                <a:ea typeface="宋体" panose="02010600030101010101" pitchFamily="2" charset="-122"/>
                <a:sym typeface="-소망M"/>
              </a:rPr>
              <a:t>Two important p</a:t>
            </a:r>
            <a:r>
              <a:rPr lang="en-US" altLang="zh-CN" sz="2400" b="1">
                <a:solidFill>
                  <a:srgbClr val="FF0000"/>
                </a:solidFill>
                <a:latin typeface="Times New Roman" panose="02020603050405020304" pitchFamily="18" charset="0"/>
                <a:ea typeface="宋体" panose="02010600030101010101" pitchFamily="2" charset="-122"/>
              </a:rPr>
              <a:t>arameterized sets</a:t>
            </a:r>
            <a:r>
              <a:rPr lang="en-US" altLang="zh-CN" sz="2400" b="1">
                <a:solidFill>
                  <a:srgbClr val="FF0000"/>
                </a:solidFill>
                <a:latin typeface="Times New Roman" panose="02020603050405020304" pitchFamily="18" charset="0"/>
                <a:ea typeface="宋体" panose="02010600030101010101" pitchFamily="2" charset="-122"/>
                <a:sym typeface="-소망M"/>
              </a:rPr>
              <a:t> </a:t>
            </a:r>
            <a:endParaRPr lang="en-US" altLang="zh-CN" sz="2400" b="1">
              <a:solidFill>
                <a:srgbClr val="FF0000"/>
              </a:solidFill>
              <a:latin typeface="Times New Roman" panose="02020603050405020304" pitchFamily="18" charset="0"/>
              <a:ea typeface="宋体" panose="02010600030101010101" pitchFamily="2" charset="-122"/>
              <a:sym typeface="-소망M"/>
            </a:endParaRPr>
          </a:p>
        </p:txBody>
      </p:sp>
      <p:pic>
        <p:nvPicPr>
          <p:cNvPr id="131074" name="图片 9"/>
          <p:cNvPicPr>
            <a:picLocks noChangeAspect="1"/>
          </p:cNvPicPr>
          <p:nvPr/>
        </p:nvPicPr>
        <p:blipFill>
          <a:blip r:embed="rId1"/>
          <a:srcRect b="4167"/>
          <a:stretch>
            <a:fillRect/>
          </a:stretch>
        </p:blipFill>
        <p:spPr>
          <a:xfrm>
            <a:off x="474663" y="1730375"/>
            <a:ext cx="6448425" cy="620713"/>
          </a:xfrm>
          <a:prstGeom prst="rect">
            <a:avLst/>
          </a:prstGeom>
          <a:noFill/>
          <a:ln w="9525">
            <a:noFill/>
          </a:ln>
        </p:spPr>
      </p:pic>
      <p:grpSp>
        <p:nvGrpSpPr>
          <p:cNvPr id="131075" name="组合 1"/>
          <p:cNvGrpSpPr/>
          <p:nvPr/>
        </p:nvGrpSpPr>
        <p:grpSpPr>
          <a:xfrm>
            <a:off x="1104900" y="2611438"/>
            <a:ext cx="4960938" cy="1331912"/>
            <a:chOff x="2643" y="3548"/>
            <a:chExt cx="7814" cy="2098"/>
          </a:xfrm>
        </p:grpSpPr>
        <p:sp>
          <p:nvSpPr>
            <p:cNvPr id="9" name="圆角矩形 8"/>
            <p:cNvSpPr/>
            <p:nvPr/>
          </p:nvSpPr>
          <p:spPr>
            <a:xfrm>
              <a:off x="2642" y="3547"/>
              <a:ext cx="7815" cy="2097"/>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131077" name="图片 12"/>
            <p:cNvPicPr>
              <a:picLocks noChangeAspect="1"/>
            </p:cNvPicPr>
            <p:nvPr/>
          </p:nvPicPr>
          <p:blipFill>
            <a:blip r:embed="rId2"/>
            <a:stretch>
              <a:fillRect/>
            </a:stretch>
          </p:blipFill>
          <p:spPr>
            <a:xfrm>
              <a:off x="2882" y="3745"/>
              <a:ext cx="6825" cy="1725"/>
            </a:xfrm>
            <a:prstGeom prst="rect">
              <a:avLst/>
            </a:prstGeom>
            <a:noFill/>
            <a:ln w="9525">
              <a:noFill/>
            </a:ln>
          </p:spPr>
        </p:pic>
      </p:grpSp>
      <p:sp>
        <p:nvSpPr>
          <p:cNvPr id="132099" name="文本框 2"/>
          <p:cNvSpPr txBox="1"/>
          <p:nvPr>
            <p:custDataLst>
              <p:tags r:id="rId3"/>
            </p:custDataLst>
          </p:nvPr>
        </p:nvSpPr>
        <p:spPr>
          <a:xfrm>
            <a:off x="540068" y="4635500"/>
            <a:ext cx="2970212" cy="398780"/>
          </a:xfrm>
          <a:prstGeom prst="rect">
            <a:avLst/>
          </a:prstGeom>
          <a:noFill/>
          <a:ln w="9525">
            <a:noFill/>
          </a:ln>
        </p:spPr>
        <p:txBody>
          <a:bodyPr wrap="square" anchor="t" anchorCtr="0">
            <a:spAutoFit/>
          </a:bodyPr>
          <a:lstStyle/>
          <a:p>
            <a:r>
              <a:rPr lang="en-US" altLang="zh-CN" sz="2000" b="1">
                <a:solidFill>
                  <a:srgbClr val="0000FF"/>
                </a:solidFill>
                <a:latin typeface="Times New Roman" panose="02020603050405020304" pitchFamily="18" charset="0"/>
                <a:ea typeface="宋体" panose="02010600030101010101" pitchFamily="2" charset="-122"/>
              </a:rPr>
              <a:t>Theorem 3.3</a:t>
            </a:r>
            <a:endParaRPr lang="en-US" altLang="zh-CN" sz="2000" b="1">
              <a:solidFill>
                <a:srgbClr val="0000FF"/>
              </a:solidFill>
              <a:latin typeface="Times New Roman" panose="02020603050405020304" pitchFamily="18" charset="0"/>
              <a:ea typeface="宋体" panose="02010600030101010101" pitchFamily="2" charset="-122"/>
            </a:endParaRPr>
          </a:p>
        </p:txBody>
      </p:sp>
      <p:grpSp>
        <p:nvGrpSpPr>
          <p:cNvPr id="132100" name="组合 2"/>
          <p:cNvGrpSpPr/>
          <p:nvPr/>
        </p:nvGrpSpPr>
        <p:grpSpPr>
          <a:xfrm>
            <a:off x="540068" y="5067300"/>
            <a:ext cx="6767512" cy="1439863"/>
            <a:chOff x="1640" y="4139"/>
            <a:chExt cx="10658" cy="2268"/>
          </a:xfrm>
        </p:grpSpPr>
        <p:sp>
          <p:nvSpPr>
            <p:cNvPr id="2" name="圆角矩形 1"/>
            <p:cNvSpPr/>
            <p:nvPr>
              <p:custDataLst>
                <p:tags r:id="rId4"/>
              </p:custDataLst>
            </p:nvPr>
          </p:nvSpPr>
          <p:spPr>
            <a:xfrm>
              <a:off x="1640" y="4138"/>
              <a:ext cx="10657" cy="2267"/>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132102" name="图片 1"/>
            <p:cNvPicPr>
              <a:picLocks noChangeAspect="1"/>
            </p:cNvPicPr>
            <p:nvPr>
              <p:custDataLst>
                <p:tags r:id="rId5"/>
              </p:custDataLst>
            </p:nvPr>
          </p:nvPicPr>
          <p:blipFill>
            <a:blip r:embed="rId6"/>
            <a:stretch>
              <a:fillRect/>
            </a:stretch>
          </p:blipFill>
          <p:spPr>
            <a:xfrm>
              <a:off x="1820" y="4312"/>
              <a:ext cx="10305" cy="1950"/>
            </a:xfrm>
            <a:prstGeom prst="rect">
              <a:avLst/>
            </a:prstGeom>
            <a:noFill/>
            <a:ln w="9525">
              <a:noFill/>
            </a:ln>
          </p:spPr>
        </p:pic>
      </p:grpSp>
      <p:sp>
        <p:nvSpPr>
          <p:cNvPr id="132098" name="文本框 6"/>
          <p:cNvSpPr txBox="1"/>
          <p:nvPr>
            <p:custDataLst>
              <p:tags r:id="rId7"/>
            </p:custDataLst>
          </p:nvPr>
        </p:nvSpPr>
        <p:spPr>
          <a:xfrm>
            <a:off x="400050" y="4183698"/>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a:solidFill>
                  <a:srgbClr val="FF0000"/>
                </a:solidFill>
                <a:latin typeface="Times New Roman" panose="02020603050405020304" pitchFamily="18" charset="0"/>
                <a:ea typeface="宋体" panose="02010600030101010101" pitchFamily="2" charset="-122"/>
                <a:sym typeface="-소망M"/>
              </a:rPr>
              <a:t>Case 1 makes controllability remain unchanged</a:t>
            </a:r>
            <a:endParaRPr lang="en-US" altLang="zh-CN" sz="2400" b="1">
              <a:solidFill>
                <a:srgbClr val="FF0000"/>
              </a:solidFill>
              <a:latin typeface="Times New Roman" panose="02020603050405020304" pitchFamily="18" charset="0"/>
              <a:ea typeface="宋体" panose="02010600030101010101" pitchFamily="2" charset="-122"/>
              <a:sym typeface="-소망M"/>
            </a:endParaRPr>
          </a:p>
        </p:txBody>
      </p:sp>
      <p:pic>
        <p:nvPicPr>
          <p:cNvPr id="3" name="图片 2"/>
          <p:cNvPicPr>
            <a:picLocks noChangeAspect="1"/>
          </p:cNvPicPr>
          <p:nvPr>
            <p:custDataLst>
              <p:tags r:id="rId8"/>
            </p:custDataLst>
          </p:nvPr>
        </p:nvPicPr>
        <p:blipFill>
          <a:blip r:embed="rId9"/>
          <a:stretch>
            <a:fillRect/>
          </a:stretch>
        </p:blipFill>
        <p:spPr>
          <a:xfrm>
            <a:off x="2762885" y="5205730"/>
            <a:ext cx="514286" cy="288000"/>
          </a:xfrm>
          <a:prstGeom prst="rect">
            <a:avLst/>
          </a:prstGeom>
        </p:spPr>
      </p:pic>
      <p:pic>
        <p:nvPicPr>
          <p:cNvPr id="4" name="图片 3"/>
          <p:cNvPicPr>
            <a:picLocks noChangeAspect="1"/>
          </p:cNvPicPr>
          <p:nvPr>
            <p:custDataLst>
              <p:tags r:id="rId10"/>
            </p:custDataLst>
          </p:nvPr>
        </p:nvPicPr>
        <p:blipFill>
          <a:blip r:embed="rId9"/>
          <a:stretch>
            <a:fillRect/>
          </a:stretch>
        </p:blipFill>
        <p:spPr>
          <a:xfrm>
            <a:off x="3491865" y="5805170"/>
            <a:ext cx="514286" cy="288000"/>
          </a:xfrm>
          <a:prstGeom prst="rect">
            <a:avLst/>
          </a:prstGeom>
        </p:spPr>
      </p:pic>
      <p:pic>
        <p:nvPicPr>
          <p:cNvPr id="5" name="图片 4"/>
          <p:cNvPicPr>
            <a:picLocks noChangeAspect="1"/>
          </p:cNvPicPr>
          <p:nvPr>
            <p:custDataLst>
              <p:tags r:id="rId11"/>
            </p:custDataLst>
          </p:nvPr>
        </p:nvPicPr>
        <p:blipFill>
          <a:blip r:embed="rId12"/>
          <a:stretch>
            <a:fillRect/>
          </a:stretch>
        </p:blipFill>
        <p:spPr>
          <a:xfrm>
            <a:off x="2339975" y="5472000"/>
            <a:ext cx="396000" cy="31447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p:cNvSpPr>
          <p:nvPr>
            <p:ph idx="4294967295"/>
          </p:nvPr>
        </p:nvSpPr>
        <p:spPr>
          <a:xfrm>
            <a:off x="517525" y="1414145"/>
            <a:ext cx="8006715" cy="2018030"/>
          </a:xfrm>
          <a:prstGeom prst="rect">
            <a:avLst/>
          </a:prstGeom>
          <a:noFill/>
          <a:ln w="9525" cap="flat" cmpd="sng" algn="ctr">
            <a:noFill/>
            <a:prstDash val="solid"/>
          </a:ln>
        </p:spPr>
        <p:txBody>
          <a:bodyPr anchor="t"/>
          <a:lstStyle/>
          <a:p>
            <a:pPr marL="342900" marR="0" indent="-34290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Char char="u"/>
            </a:pPr>
            <a:r>
              <a:rPr kumimoji="0" lang="zh-CN" altLang="en-US" sz="20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Classification</a:t>
            </a:r>
            <a:r>
              <a:rPr kumimoji="0" sz="2000" b="0" i="0" u="none" strike="noStrike" kern="0" cap="none" spc="0" normalizeH="0" baseline="0" noProof="1">
                <a:solidFill>
                  <a:srgbClr val="0070C0"/>
                </a:solidFill>
                <a:latin typeface="Times New Roman" panose="02020603050405020304" pitchFamily="18" charset="0"/>
                <a:ea typeface="+mn-ea"/>
                <a:cs typeface="Times New Roman" panose="02020603050405020304" pitchFamily="18" charset="0"/>
                <a:sym typeface="+mn-ea"/>
              </a:rPr>
              <a:t> </a:t>
            </a:r>
            <a:r>
              <a:rPr kumimoji="0" sz="20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of </a:t>
            </a:r>
            <a:r>
              <a:rPr kumimoji="0" lang="en-US" sz="20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LDS</a:t>
            </a:r>
            <a:r>
              <a:rPr kumimoji="0" sz="20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s: Boolean network, multi-valued logical network, mix-valued logical network.</a:t>
            </a:r>
            <a:endParaRPr kumimoji="0" sz="20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endParaRPr>
          </a:p>
          <a:p>
            <a:pPr marL="342900" marR="0" indent="-34290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Char char="u"/>
            </a:pPr>
            <a:r>
              <a:rPr kumimoji="0" lang="zh-CN" altLang="en-US" sz="2000" b="1" i="0" u="none" strike="noStrike" kern="0" cap="none" spc="0" normalizeH="0" baseline="0" noProof="1">
                <a:solidFill>
                  <a:srgbClr val="0000FF"/>
                </a:solidFill>
                <a:latin typeface="Times New Roman" panose="02020603050405020304" pitchFamily="18" charset="0"/>
                <a:cs typeface="Times New Roman" panose="02020603050405020304" pitchFamily="18" charset="0"/>
                <a:sym typeface="+mn-ea"/>
              </a:rPr>
              <a:t>Characteristics</a:t>
            </a:r>
            <a:r>
              <a:rPr kumimoji="0" lang="zh-CN" altLang="en-US" sz="2000" i="0" u="none" strike="noStrike" kern="0" cap="none" spc="0" normalizeH="0" baseline="0" noProof="1">
                <a:solidFill>
                  <a:schemeClr val="tx1"/>
                </a:solidFill>
                <a:latin typeface="Times New Roman" panose="02020603050405020304" pitchFamily="18" charset="0"/>
                <a:cs typeface="Times New Roman" panose="02020603050405020304" pitchFamily="18" charset="0"/>
                <a:sym typeface="+mn-ea"/>
              </a:rPr>
              <a:t> of LDSs: Parameter-free, Qualitative description, Large-scale network</a:t>
            </a:r>
            <a:r>
              <a:rPr kumimoji="0" lang="en-US" altLang="zh-CN" sz="2000" i="0" u="none" strike="noStrike" kern="0" cap="none" spc="0" normalizeH="0" baseline="0" noProof="1">
                <a:solidFill>
                  <a:schemeClr val="tx1"/>
                </a:solidFill>
                <a:latin typeface="Times New Roman" panose="02020603050405020304" pitchFamily="18" charset="0"/>
                <a:cs typeface="Times New Roman" panose="02020603050405020304" pitchFamily="18" charset="0"/>
                <a:sym typeface="+mn-ea"/>
              </a:rPr>
              <a:t>.</a:t>
            </a:r>
            <a:endParaRPr kumimoji="0" lang="en-US" altLang="zh-CN" sz="2000" i="0" u="none" strike="noStrike" kern="0" cap="none" spc="0" normalizeH="0" baseline="0" noProof="1">
              <a:solidFill>
                <a:schemeClr val="tx1"/>
              </a:solidFill>
              <a:latin typeface="Times New Roman" panose="02020603050405020304" pitchFamily="18" charset="0"/>
              <a:cs typeface="Times New Roman" panose="02020603050405020304" pitchFamily="18" charset="0"/>
              <a:sym typeface="+mn-ea"/>
            </a:endParaRPr>
          </a:p>
        </p:txBody>
      </p:sp>
      <p:sp>
        <p:nvSpPr>
          <p:cNvPr id="62466"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sp>
        <p:nvSpPr>
          <p:cNvPr id="62475"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Background</a:t>
            </a:r>
            <a:endParaRPr lang="en-US" altLang="zh-CN" sz="2800" b="1" dirty="0">
              <a:solidFill>
                <a:schemeClr val="bg1"/>
              </a:solidFill>
              <a:latin typeface="Times New Roman" panose="02020603050405020304" pitchFamily="18" charset="0"/>
              <a:ea typeface="黑体" panose="02010609060101010101" pitchFamily="49" charset="-122"/>
            </a:endParaRPr>
          </a:p>
        </p:txBody>
      </p:sp>
      <p:sp>
        <p:nvSpPr>
          <p:cNvPr id="3" name="圆角矩形 2"/>
          <p:cNvSpPr/>
          <p:nvPr>
            <p:custDataLst>
              <p:tags r:id="rId1"/>
            </p:custDataLst>
          </p:nvPr>
        </p:nvSpPr>
        <p:spPr>
          <a:xfrm>
            <a:off x="394970" y="3140710"/>
            <a:ext cx="4140000" cy="3060000"/>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square">
            <a:no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nvGrpSpPr>
          <p:cNvPr id="4" name="组合 9"/>
          <p:cNvGrpSpPr/>
          <p:nvPr/>
        </p:nvGrpSpPr>
        <p:grpSpPr>
          <a:xfrm>
            <a:off x="4845050" y="3140710"/>
            <a:ext cx="3863340" cy="3075305"/>
            <a:chOff x="7322" y="4686"/>
            <a:chExt cx="6917" cy="4876"/>
          </a:xfrm>
        </p:grpSpPr>
        <p:sp>
          <p:nvSpPr>
            <p:cNvPr id="5" name="文本框 2"/>
            <p:cNvSpPr txBox="1"/>
            <p:nvPr>
              <p:custDataLst>
                <p:tags r:id="rId2"/>
              </p:custDataLst>
            </p:nvPr>
          </p:nvSpPr>
          <p:spPr>
            <a:xfrm>
              <a:off x="7659" y="8794"/>
              <a:ext cx="6097" cy="535"/>
            </a:xfrm>
            <a:prstGeom prst="rect">
              <a:avLst/>
            </a:prstGeom>
            <a:noFill/>
            <a:ln w="9525">
              <a:noFill/>
            </a:ln>
          </p:spPr>
          <p:txBody>
            <a:bodyPr wrap="square" anchor="t" anchorCtr="0">
              <a:spAutoFit/>
            </a:bodyPr>
            <a:lstStyle/>
            <a:p>
              <a:pPr algn="ctr"/>
              <a:r>
                <a:rPr lang="en-US" altLang="zh-CN" sz="1600" b="1">
                  <a:solidFill>
                    <a:srgbClr val="0000FF"/>
                  </a:solidFill>
                  <a:latin typeface="Times New Roman" panose="02020603050405020304" pitchFamily="18" charset="0"/>
                  <a:ea typeface="宋体" panose="02010600030101010101" pitchFamily="2" charset="-122"/>
                </a:rPr>
                <a:t>    </a:t>
              </a:r>
              <a:r>
                <a:rPr lang="zh-CN" altLang="en-US" sz="1600" b="1">
                  <a:solidFill>
                    <a:srgbClr val="0000FF"/>
                  </a:solidFill>
                  <a:latin typeface="Times New Roman" panose="02020603050405020304" pitchFamily="18" charset="0"/>
                  <a:ea typeface="宋体" panose="02010600030101010101" pitchFamily="2" charset="-122"/>
                </a:rPr>
                <a:t>Rock-Scissors-Paper game</a:t>
              </a:r>
              <a:endParaRPr lang="zh-CN" altLang="en-US" sz="1600" b="1">
                <a:solidFill>
                  <a:srgbClr val="0000FF"/>
                </a:solidFill>
                <a:latin typeface="Times New Roman" panose="02020603050405020304" pitchFamily="18" charset="0"/>
                <a:ea typeface="宋体" panose="02010600030101010101" pitchFamily="2" charset="-122"/>
              </a:endParaRPr>
            </a:p>
          </p:txBody>
        </p:sp>
        <p:sp>
          <p:nvSpPr>
            <p:cNvPr id="6" name="圆角矩形 5"/>
            <p:cNvSpPr/>
            <p:nvPr>
              <p:custDataLst>
                <p:tags r:id="rId3"/>
              </p:custDataLst>
            </p:nvPr>
          </p:nvSpPr>
          <p:spPr>
            <a:xfrm>
              <a:off x="7322" y="4686"/>
              <a:ext cx="6917" cy="4876"/>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
        <p:nvSpPr>
          <p:cNvPr id="9" name="文本框 1"/>
          <p:cNvSpPr txBox="1"/>
          <p:nvPr>
            <p:custDataLst>
              <p:tags r:id="rId4"/>
            </p:custDataLst>
          </p:nvPr>
        </p:nvSpPr>
        <p:spPr>
          <a:xfrm>
            <a:off x="290830" y="5731510"/>
            <a:ext cx="4311650" cy="337185"/>
          </a:xfrm>
          <a:prstGeom prst="rect">
            <a:avLst/>
          </a:prstGeom>
          <a:noFill/>
          <a:ln w="9525">
            <a:noFill/>
          </a:ln>
        </p:spPr>
        <p:txBody>
          <a:bodyPr wrap="square" anchor="t" anchorCtr="0">
            <a:spAutoFit/>
          </a:bodyPr>
          <a:lstStyle/>
          <a:p>
            <a:pPr algn="ctr"/>
            <a:r>
              <a:rPr lang="en-US" sz="1600" b="1">
                <a:solidFill>
                  <a:srgbClr val="0000FF"/>
                </a:solidFill>
                <a:latin typeface="Times New Roman" panose="02020603050405020304" pitchFamily="18" charset="0"/>
                <a:ea typeface="宋体" panose="02010600030101010101" pitchFamily="2" charset="-122"/>
              </a:rPr>
              <a:t>L</a:t>
            </a:r>
            <a:r>
              <a:rPr lang="zh-CN" altLang="en-US" sz="1600" b="1">
                <a:solidFill>
                  <a:srgbClr val="0000FF"/>
                </a:solidFill>
                <a:latin typeface="Times New Roman" panose="02020603050405020304" pitchFamily="18" charset="0"/>
                <a:ea typeface="宋体" panose="02010600030101010101" pitchFamily="2" charset="-122"/>
              </a:rPr>
              <a:t>actose operon in E</a:t>
            </a:r>
            <a:r>
              <a:rPr lang="en-US" altLang="zh-CN" sz="1600" b="1">
                <a:solidFill>
                  <a:srgbClr val="0000FF"/>
                </a:solidFill>
                <a:latin typeface="Times New Roman" panose="02020603050405020304" pitchFamily="18" charset="0"/>
                <a:ea typeface="宋体" panose="02010600030101010101" pitchFamily="2" charset="-122"/>
              </a:rPr>
              <a:t>.</a:t>
            </a:r>
            <a:r>
              <a:rPr lang="zh-CN" altLang="en-US" sz="1600" b="1">
                <a:solidFill>
                  <a:srgbClr val="0000FF"/>
                </a:solidFill>
                <a:latin typeface="Times New Roman" panose="02020603050405020304" pitchFamily="18" charset="0"/>
                <a:ea typeface="宋体" panose="02010600030101010101" pitchFamily="2" charset="-122"/>
              </a:rPr>
              <a:t> coli</a:t>
            </a:r>
            <a:endParaRPr lang="zh-CN" altLang="en-US" sz="1600" b="1">
              <a:solidFill>
                <a:srgbClr val="0000FF"/>
              </a:solidFill>
              <a:latin typeface="Times New Roman" panose="02020603050405020304" pitchFamily="18" charset="0"/>
              <a:ea typeface="宋体" panose="02010600030101010101" pitchFamily="2" charset="-122"/>
            </a:endParaRPr>
          </a:p>
        </p:txBody>
      </p:sp>
      <p:pic>
        <p:nvPicPr>
          <p:cNvPr id="10" name="图片 9"/>
          <p:cNvPicPr>
            <a:picLocks noChangeAspect="1"/>
          </p:cNvPicPr>
          <p:nvPr>
            <p:custDataLst>
              <p:tags r:id="rId5"/>
            </p:custDataLst>
          </p:nvPr>
        </p:nvPicPr>
        <p:blipFill>
          <a:blip r:embed="rId6"/>
          <a:stretch>
            <a:fillRect/>
          </a:stretch>
        </p:blipFill>
        <p:spPr>
          <a:xfrm>
            <a:off x="899160" y="3219450"/>
            <a:ext cx="3249747" cy="1260000"/>
          </a:xfrm>
          <a:prstGeom prst="rect">
            <a:avLst/>
          </a:prstGeom>
        </p:spPr>
      </p:pic>
      <p:pic>
        <p:nvPicPr>
          <p:cNvPr id="11" name="图片 10"/>
          <p:cNvPicPr>
            <a:picLocks noChangeAspect="1"/>
          </p:cNvPicPr>
          <p:nvPr>
            <p:custDataLst>
              <p:tags r:id="rId7"/>
            </p:custDataLst>
          </p:nvPr>
        </p:nvPicPr>
        <p:blipFill>
          <a:blip r:embed="rId8"/>
          <a:stretch>
            <a:fillRect/>
          </a:stretch>
        </p:blipFill>
        <p:spPr>
          <a:xfrm>
            <a:off x="466725" y="4581525"/>
            <a:ext cx="4044315" cy="1123950"/>
          </a:xfrm>
          <a:prstGeom prst="rect">
            <a:avLst/>
          </a:prstGeom>
        </p:spPr>
      </p:pic>
      <p:pic>
        <p:nvPicPr>
          <p:cNvPr id="13" name="图片 12"/>
          <p:cNvPicPr>
            <a:picLocks noChangeAspect="1"/>
          </p:cNvPicPr>
          <p:nvPr>
            <p:custDataLst>
              <p:tags r:id="rId9"/>
            </p:custDataLst>
          </p:nvPr>
        </p:nvPicPr>
        <p:blipFill>
          <a:blip r:embed="rId10"/>
          <a:stretch>
            <a:fillRect/>
          </a:stretch>
        </p:blipFill>
        <p:spPr>
          <a:xfrm>
            <a:off x="5363845" y="4552950"/>
            <a:ext cx="2924175" cy="1181100"/>
          </a:xfrm>
          <a:prstGeom prst="rect">
            <a:avLst/>
          </a:prstGeom>
        </p:spPr>
      </p:pic>
      <p:grpSp>
        <p:nvGrpSpPr>
          <p:cNvPr id="15" name="组合 14"/>
          <p:cNvGrpSpPr/>
          <p:nvPr/>
        </p:nvGrpSpPr>
        <p:grpSpPr>
          <a:xfrm>
            <a:off x="5221605" y="3224530"/>
            <a:ext cx="3186430" cy="1226185"/>
            <a:chOff x="7232" y="2966"/>
            <a:chExt cx="6427" cy="3252"/>
          </a:xfrm>
        </p:grpSpPr>
        <p:pic>
          <p:nvPicPr>
            <p:cNvPr id="12" name="图片 11"/>
            <p:cNvPicPr/>
            <p:nvPr>
              <p:custDataLst>
                <p:tags r:id="rId11"/>
              </p:custDataLst>
            </p:nvPr>
          </p:nvPicPr>
          <p:blipFill>
            <a:blip r:embed="rId12"/>
            <a:stretch>
              <a:fillRect/>
            </a:stretch>
          </p:blipFill>
          <p:spPr>
            <a:xfrm>
              <a:off x="7232" y="2970"/>
              <a:ext cx="3283" cy="3248"/>
            </a:xfrm>
            <a:prstGeom prst="rect">
              <a:avLst/>
            </a:prstGeom>
          </p:spPr>
        </p:pic>
        <p:pic>
          <p:nvPicPr>
            <p:cNvPr id="14" name="图片 13"/>
            <p:cNvPicPr>
              <a:picLocks noChangeAspect="1"/>
            </p:cNvPicPr>
            <p:nvPr>
              <p:custDataLst>
                <p:tags r:id="rId13"/>
              </p:custDataLst>
            </p:nvPr>
          </p:nvPicPr>
          <p:blipFill>
            <a:blip r:embed="rId14"/>
            <a:stretch>
              <a:fillRect/>
            </a:stretch>
          </p:blipFill>
          <p:spPr>
            <a:xfrm>
              <a:off x="10375" y="2966"/>
              <a:ext cx="3285" cy="3252"/>
            </a:xfrm>
            <a:prstGeom prst="rect">
              <a:avLst/>
            </a:prstGeom>
          </p:spPr>
        </p:pic>
      </p:gr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文本框 6"/>
          <p:cNvSpPr txBox="1"/>
          <p:nvPr/>
        </p:nvSpPr>
        <p:spPr>
          <a:xfrm>
            <a:off x="400050" y="1169988"/>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a:solidFill>
                  <a:srgbClr val="FF0000"/>
                </a:solidFill>
                <a:latin typeface="Times New Roman" panose="02020603050405020304" pitchFamily="18" charset="0"/>
                <a:ea typeface="宋体" panose="02010600030101010101" pitchFamily="2" charset="-122"/>
                <a:sym typeface="-소망M"/>
              </a:rPr>
              <a:t>Case 2 increases controllability</a:t>
            </a:r>
            <a:endParaRPr lang="en-US" altLang="zh-CN" sz="2400" b="1">
              <a:solidFill>
                <a:srgbClr val="FF0000"/>
              </a:solidFill>
              <a:latin typeface="Times New Roman" panose="02020603050405020304" pitchFamily="18" charset="0"/>
              <a:ea typeface="宋体" panose="02010600030101010101" pitchFamily="2" charset="-122"/>
              <a:sym typeface="-소망M"/>
            </a:endParaRPr>
          </a:p>
        </p:txBody>
      </p:sp>
      <p:sp>
        <p:nvSpPr>
          <p:cNvPr id="133122" name="文本框 2"/>
          <p:cNvSpPr txBox="1"/>
          <p:nvPr/>
        </p:nvSpPr>
        <p:spPr>
          <a:xfrm>
            <a:off x="468313" y="1547813"/>
            <a:ext cx="2970212" cy="398780"/>
          </a:xfrm>
          <a:prstGeom prst="rect">
            <a:avLst/>
          </a:prstGeom>
          <a:noFill/>
          <a:ln w="9525">
            <a:noFill/>
          </a:ln>
        </p:spPr>
        <p:txBody>
          <a:bodyPr wrap="square" anchor="t" anchorCtr="0">
            <a:spAutoFit/>
          </a:bodyPr>
          <a:lstStyle/>
          <a:p>
            <a:r>
              <a:rPr lang="en-US" altLang="zh-CN" sz="2000" b="1">
                <a:solidFill>
                  <a:srgbClr val="0000FF"/>
                </a:solidFill>
                <a:latin typeface="Times New Roman" panose="02020603050405020304" pitchFamily="18" charset="0"/>
                <a:ea typeface="宋体" panose="02010600030101010101" pitchFamily="2" charset="-122"/>
              </a:rPr>
              <a:t>Theorem 3.4</a:t>
            </a:r>
            <a:endParaRPr lang="en-US" altLang="zh-CN" sz="2000" b="1">
              <a:solidFill>
                <a:srgbClr val="0000FF"/>
              </a:solidFill>
              <a:latin typeface="Times New Roman" panose="02020603050405020304" pitchFamily="18" charset="0"/>
              <a:ea typeface="宋体" panose="02010600030101010101" pitchFamily="2" charset="-122"/>
            </a:endParaRPr>
          </a:p>
        </p:txBody>
      </p:sp>
      <p:pic>
        <p:nvPicPr>
          <p:cNvPr id="133123" name="图片 8"/>
          <p:cNvPicPr>
            <a:picLocks noChangeAspect="1"/>
          </p:cNvPicPr>
          <p:nvPr/>
        </p:nvPicPr>
        <p:blipFill>
          <a:blip r:embed="rId1"/>
          <a:stretch>
            <a:fillRect/>
          </a:stretch>
        </p:blipFill>
        <p:spPr>
          <a:xfrm>
            <a:off x="600075" y="4384675"/>
            <a:ext cx="6315075" cy="2105025"/>
          </a:xfrm>
          <a:prstGeom prst="rect">
            <a:avLst/>
          </a:prstGeom>
          <a:noFill/>
          <a:ln w="9525">
            <a:noFill/>
          </a:ln>
        </p:spPr>
      </p:pic>
      <p:sp>
        <p:nvSpPr>
          <p:cNvPr id="133124" name="文本框 2"/>
          <p:cNvSpPr txBox="1"/>
          <p:nvPr/>
        </p:nvSpPr>
        <p:spPr>
          <a:xfrm>
            <a:off x="468313" y="3924300"/>
            <a:ext cx="2970212" cy="398780"/>
          </a:xfrm>
          <a:prstGeom prst="rect">
            <a:avLst/>
          </a:prstGeom>
          <a:noFill/>
          <a:ln w="9525">
            <a:noFill/>
          </a:ln>
        </p:spPr>
        <p:txBody>
          <a:bodyPr wrap="square" anchor="t" anchorCtr="0">
            <a:spAutoFit/>
          </a:bodyPr>
          <a:lstStyle/>
          <a:p>
            <a:r>
              <a:rPr lang="en-US" altLang="zh-CN" sz="2000" b="1">
                <a:solidFill>
                  <a:srgbClr val="0000FF"/>
                </a:solidFill>
                <a:latin typeface="Times New Roman" panose="02020603050405020304" pitchFamily="18" charset="0"/>
                <a:ea typeface="宋体" panose="02010600030101010101" pitchFamily="2" charset="-122"/>
              </a:rPr>
              <a:t>Theorem 3.5</a:t>
            </a:r>
            <a:endParaRPr lang="en-US" altLang="zh-CN" sz="2000" b="1">
              <a:solidFill>
                <a:srgbClr val="0000FF"/>
              </a:solidFill>
              <a:latin typeface="Times New Roman" panose="02020603050405020304" pitchFamily="18" charset="0"/>
              <a:ea typeface="宋体" panose="02010600030101010101" pitchFamily="2" charset="-122"/>
            </a:endParaRPr>
          </a:p>
        </p:txBody>
      </p:sp>
      <p:sp>
        <p:nvSpPr>
          <p:cNvPr id="133125" name="文本框 11"/>
          <p:cNvSpPr txBox="1"/>
          <p:nvPr/>
        </p:nvSpPr>
        <p:spPr>
          <a:xfrm>
            <a:off x="6480000" y="4908550"/>
            <a:ext cx="752475" cy="398780"/>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(3.13)</a:t>
            </a:r>
            <a:endParaRPr lang="en-US" altLang="zh-CN">
              <a:latin typeface="Verdana" panose="020B0604030504040204" pitchFamily="34" charset="0"/>
              <a:ea typeface="宋体" panose="02010600030101010101" pitchFamily="2" charset="-122"/>
            </a:endParaRPr>
          </a:p>
        </p:txBody>
      </p:sp>
      <p:grpSp>
        <p:nvGrpSpPr>
          <p:cNvPr id="133127" name="组合 2"/>
          <p:cNvGrpSpPr/>
          <p:nvPr/>
        </p:nvGrpSpPr>
        <p:grpSpPr>
          <a:xfrm>
            <a:off x="457200" y="1943100"/>
            <a:ext cx="6778625" cy="1873250"/>
            <a:chOff x="720" y="2948"/>
            <a:chExt cx="10675" cy="2948"/>
          </a:xfrm>
        </p:grpSpPr>
        <p:pic>
          <p:nvPicPr>
            <p:cNvPr id="133128" name="图片 12"/>
            <p:cNvPicPr>
              <a:picLocks noChangeAspect="1"/>
            </p:cNvPicPr>
            <p:nvPr/>
          </p:nvPicPr>
          <p:blipFill>
            <a:blip r:embed="rId2"/>
            <a:stretch>
              <a:fillRect/>
            </a:stretch>
          </p:blipFill>
          <p:spPr>
            <a:xfrm>
              <a:off x="720" y="2949"/>
              <a:ext cx="10245" cy="2865"/>
            </a:xfrm>
            <a:prstGeom prst="rect">
              <a:avLst/>
            </a:prstGeom>
            <a:noFill/>
            <a:ln w="9525">
              <a:noFill/>
            </a:ln>
          </p:spPr>
        </p:pic>
        <p:sp>
          <p:nvSpPr>
            <p:cNvPr id="2" name="圆角矩形 1"/>
            <p:cNvSpPr/>
            <p:nvPr/>
          </p:nvSpPr>
          <p:spPr>
            <a:xfrm>
              <a:off x="737" y="2948"/>
              <a:ext cx="10657" cy="2948"/>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
        <p:nvSpPr>
          <p:cNvPr id="4" name="圆角矩形 3"/>
          <p:cNvSpPr/>
          <p:nvPr/>
        </p:nvSpPr>
        <p:spPr>
          <a:xfrm>
            <a:off x="449263" y="4319588"/>
            <a:ext cx="6767513" cy="2160588"/>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文本框 6"/>
          <p:cNvSpPr txBox="1"/>
          <p:nvPr/>
        </p:nvSpPr>
        <p:spPr>
          <a:xfrm>
            <a:off x="400050" y="1169988"/>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a:solidFill>
                  <a:srgbClr val="FF0000"/>
                </a:solidFill>
                <a:latin typeface="Times New Roman" panose="02020603050405020304" pitchFamily="18" charset="0"/>
                <a:ea typeface="宋体" panose="02010600030101010101" pitchFamily="2" charset="-122"/>
                <a:sym typeface="-소망M"/>
              </a:rPr>
              <a:t>Case 3 decreases controllability</a:t>
            </a:r>
            <a:endParaRPr lang="en-US" altLang="zh-CN" sz="2400" b="1">
              <a:solidFill>
                <a:srgbClr val="FF0000"/>
              </a:solidFill>
              <a:latin typeface="Times New Roman" panose="02020603050405020304" pitchFamily="18" charset="0"/>
              <a:ea typeface="宋体" panose="02010600030101010101" pitchFamily="2" charset="-122"/>
              <a:sym typeface="-소망M"/>
            </a:endParaRPr>
          </a:p>
        </p:txBody>
      </p:sp>
      <p:sp>
        <p:nvSpPr>
          <p:cNvPr id="134146" name="文本框 2"/>
          <p:cNvSpPr txBox="1"/>
          <p:nvPr/>
        </p:nvSpPr>
        <p:spPr>
          <a:xfrm>
            <a:off x="468313" y="1547813"/>
            <a:ext cx="2970212" cy="398780"/>
          </a:xfrm>
          <a:prstGeom prst="rect">
            <a:avLst/>
          </a:prstGeom>
          <a:noFill/>
          <a:ln w="9525">
            <a:noFill/>
          </a:ln>
        </p:spPr>
        <p:txBody>
          <a:bodyPr wrap="square" anchor="t" anchorCtr="0">
            <a:spAutoFit/>
          </a:bodyPr>
          <a:lstStyle/>
          <a:p>
            <a:r>
              <a:rPr lang="en-US" altLang="zh-CN" sz="2000" b="1">
                <a:solidFill>
                  <a:srgbClr val="0000FF"/>
                </a:solidFill>
                <a:latin typeface="Times New Roman" panose="02020603050405020304" pitchFamily="18" charset="0"/>
                <a:ea typeface="宋体" panose="02010600030101010101" pitchFamily="2" charset="-122"/>
              </a:rPr>
              <a:t>Theorem 3.6</a:t>
            </a:r>
            <a:endParaRPr lang="en-US" altLang="zh-CN" sz="2000" b="1">
              <a:solidFill>
                <a:srgbClr val="0000FF"/>
              </a:solidFill>
              <a:latin typeface="Times New Roman" panose="02020603050405020304" pitchFamily="18" charset="0"/>
              <a:ea typeface="宋体" panose="02010600030101010101" pitchFamily="2" charset="-122"/>
            </a:endParaRPr>
          </a:p>
        </p:txBody>
      </p:sp>
      <p:sp>
        <p:nvSpPr>
          <p:cNvPr id="134147" name="文本框 2"/>
          <p:cNvSpPr txBox="1"/>
          <p:nvPr/>
        </p:nvSpPr>
        <p:spPr>
          <a:xfrm>
            <a:off x="468313" y="3852863"/>
            <a:ext cx="2970212" cy="398780"/>
          </a:xfrm>
          <a:prstGeom prst="rect">
            <a:avLst/>
          </a:prstGeom>
          <a:noFill/>
          <a:ln w="9525">
            <a:noFill/>
          </a:ln>
        </p:spPr>
        <p:txBody>
          <a:bodyPr wrap="square" anchor="t" anchorCtr="0">
            <a:spAutoFit/>
          </a:bodyPr>
          <a:lstStyle/>
          <a:p>
            <a:r>
              <a:rPr lang="en-US" altLang="zh-CN" sz="2000" b="1">
                <a:solidFill>
                  <a:srgbClr val="0000FF"/>
                </a:solidFill>
                <a:latin typeface="Times New Roman" panose="02020603050405020304" pitchFamily="18" charset="0"/>
                <a:ea typeface="宋体" panose="02010600030101010101" pitchFamily="2" charset="-122"/>
              </a:rPr>
              <a:t>Theorem 3.7</a:t>
            </a:r>
            <a:endParaRPr lang="en-US" altLang="zh-CN" sz="2000" b="1">
              <a:solidFill>
                <a:srgbClr val="0000FF"/>
              </a:solidFill>
              <a:latin typeface="Times New Roman" panose="02020603050405020304" pitchFamily="18" charset="0"/>
              <a:ea typeface="宋体" panose="02010600030101010101" pitchFamily="2" charset="-122"/>
            </a:endParaRPr>
          </a:p>
        </p:txBody>
      </p:sp>
      <p:pic>
        <p:nvPicPr>
          <p:cNvPr id="134148" name="图片 2"/>
          <p:cNvPicPr>
            <a:picLocks noChangeAspect="1"/>
          </p:cNvPicPr>
          <p:nvPr/>
        </p:nvPicPr>
        <p:blipFill>
          <a:blip r:embed="rId1"/>
          <a:stretch>
            <a:fillRect/>
          </a:stretch>
        </p:blipFill>
        <p:spPr>
          <a:xfrm>
            <a:off x="611188" y="4332288"/>
            <a:ext cx="6343650" cy="2066925"/>
          </a:xfrm>
          <a:prstGeom prst="rect">
            <a:avLst/>
          </a:prstGeom>
          <a:noFill/>
          <a:ln w="9525">
            <a:noFill/>
          </a:ln>
        </p:spPr>
      </p:pic>
      <p:sp>
        <p:nvSpPr>
          <p:cNvPr id="134149" name="文本框 5"/>
          <p:cNvSpPr txBox="1"/>
          <p:nvPr/>
        </p:nvSpPr>
        <p:spPr>
          <a:xfrm>
            <a:off x="6346190" y="4867275"/>
            <a:ext cx="752475" cy="398780"/>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(3.14)</a:t>
            </a:r>
            <a:endParaRPr lang="en-US" altLang="zh-CN">
              <a:latin typeface="Verdana" panose="020B0604030504040204" pitchFamily="34" charset="0"/>
              <a:ea typeface="宋体" panose="02010600030101010101" pitchFamily="2" charset="-122"/>
            </a:endParaRPr>
          </a:p>
        </p:txBody>
      </p:sp>
      <p:pic>
        <p:nvPicPr>
          <p:cNvPr id="134150" name="图片 3"/>
          <p:cNvPicPr>
            <a:picLocks noChangeAspect="1"/>
          </p:cNvPicPr>
          <p:nvPr/>
        </p:nvPicPr>
        <p:blipFill>
          <a:blip r:embed="rId2"/>
          <a:stretch>
            <a:fillRect/>
          </a:stretch>
        </p:blipFill>
        <p:spPr>
          <a:xfrm>
            <a:off x="503238" y="1979613"/>
            <a:ext cx="6505575" cy="1609725"/>
          </a:xfrm>
          <a:prstGeom prst="rect">
            <a:avLst/>
          </a:prstGeom>
          <a:noFill/>
          <a:ln w="9525">
            <a:noFill/>
          </a:ln>
        </p:spPr>
      </p:pic>
      <p:sp>
        <p:nvSpPr>
          <p:cNvPr id="2" name="圆角矩形 1"/>
          <p:cNvSpPr/>
          <p:nvPr/>
        </p:nvSpPr>
        <p:spPr>
          <a:xfrm>
            <a:off x="468313" y="1943100"/>
            <a:ext cx="6767513" cy="1728788"/>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
        <p:nvSpPr>
          <p:cNvPr id="3" name="圆角矩形 2"/>
          <p:cNvSpPr/>
          <p:nvPr/>
        </p:nvSpPr>
        <p:spPr>
          <a:xfrm>
            <a:off x="468313" y="4240213"/>
            <a:ext cx="6767513" cy="2195513"/>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文本框 6"/>
          <p:cNvSpPr txBox="1"/>
          <p:nvPr/>
        </p:nvSpPr>
        <p:spPr>
          <a:xfrm>
            <a:off x="400050" y="1169988"/>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a:solidFill>
                  <a:srgbClr val="FF0000"/>
                </a:solidFill>
                <a:latin typeface="Times New Roman" panose="02020603050405020304" pitchFamily="18" charset="0"/>
                <a:ea typeface="宋体" panose="02010600030101010101" pitchFamily="2" charset="-122"/>
                <a:sym typeface="-소망M"/>
              </a:rPr>
              <a:t>Case 4  makes indefinite change of controllability</a:t>
            </a:r>
            <a:endParaRPr lang="en-US" altLang="zh-CN" sz="2400" b="1">
              <a:solidFill>
                <a:srgbClr val="FF0000"/>
              </a:solidFill>
              <a:latin typeface="Times New Roman" panose="02020603050405020304" pitchFamily="18" charset="0"/>
              <a:ea typeface="宋体" panose="02010600030101010101" pitchFamily="2" charset="-122"/>
              <a:sym typeface="-소망M"/>
            </a:endParaRPr>
          </a:p>
        </p:txBody>
      </p:sp>
      <p:sp>
        <p:nvSpPr>
          <p:cNvPr id="135170" name="文本框 2"/>
          <p:cNvSpPr txBox="1"/>
          <p:nvPr/>
        </p:nvSpPr>
        <p:spPr>
          <a:xfrm>
            <a:off x="468313" y="1547813"/>
            <a:ext cx="2970212" cy="398780"/>
          </a:xfrm>
          <a:prstGeom prst="rect">
            <a:avLst/>
          </a:prstGeom>
          <a:noFill/>
          <a:ln w="9525">
            <a:noFill/>
          </a:ln>
        </p:spPr>
        <p:txBody>
          <a:bodyPr wrap="square" anchor="t" anchorCtr="0">
            <a:spAutoFit/>
          </a:bodyPr>
          <a:lstStyle/>
          <a:p>
            <a:r>
              <a:rPr lang="en-US" altLang="zh-CN" sz="2000" b="1">
                <a:solidFill>
                  <a:srgbClr val="0000FF"/>
                </a:solidFill>
                <a:latin typeface="Times New Roman" panose="02020603050405020304" pitchFamily="18" charset="0"/>
                <a:ea typeface="宋体" panose="02010600030101010101" pitchFamily="2" charset="-122"/>
              </a:rPr>
              <a:t>Theorem 3.8</a:t>
            </a:r>
            <a:endParaRPr lang="en-US" altLang="zh-CN" sz="2000" b="1">
              <a:solidFill>
                <a:srgbClr val="0000FF"/>
              </a:solidFill>
              <a:latin typeface="Times New Roman" panose="02020603050405020304" pitchFamily="18" charset="0"/>
              <a:ea typeface="宋体" panose="02010600030101010101" pitchFamily="2" charset="-122"/>
            </a:endParaRPr>
          </a:p>
        </p:txBody>
      </p:sp>
      <p:grpSp>
        <p:nvGrpSpPr>
          <p:cNvPr id="135173" name="组合 2"/>
          <p:cNvGrpSpPr/>
          <p:nvPr/>
        </p:nvGrpSpPr>
        <p:grpSpPr>
          <a:xfrm>
            <a:off x="468313" y="1944688"/>
            <a:ext cx="6767512" cy="1871662"/>
            <a:chOff x="737" y="3061"/>
            <a:chExt cx="10657" cy="2948"/>
          </a:xfrm>
        </p:grpSpPr>
        <p:pic>
          <p:nvPicPr>
            <p:cNvPr id="135174" name="图片 4"/>
            <p:cNvPicPr>
              <a:picLocks noChangeAspect="1"/>
            </p:cNvPicPr>
            <p:nvPr/>
          </p:nvPicPr>
          <p:blipFill>
            <a:blip r:embed="rId1"/>
            <a:stretch>
              <a:fillRect/>
            </a:stretch>
          </p:blipFill>
          <p:spPr>
            <a:xfrm>
              <a:off x="976" y="3273"/>
              <a:ext cx="10335" cy="2445"/>
            </a:xfrm>
            <a:prstGeom prst="rect">
              <a:avLst/>
            </a:prstGeom>
            <a:noFill/>
            <a:ln w="9525">
              <a:noFill/>
            </a:ln>
          </p:spPr>
        </p:pic>
        <p:sp>
          <p:nvSpPr>
            <p:cNvPr id="135175" name="文本框 6"/>
            <p:cNvSpPr txBox="1"/>
            <p:nvPr/>
          </p:nvSpPr>
          <p:spPr>
            <a:xfrm>
              <a:off x="9262" y="3892"/>
              <a:ext cx="1182" cy="628"/>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(3.15)</a:t>
              </a:r>
              <a:endParaRPr lang="en-US" altLang="zh-CN">
                <a:latin typeface="Verdana" panose="020B0604030504040204" pitchFamily="34" charset="0"/>
                <a:ea typeface="宋体" panose="02010600030101010101" pitchFamily="2" charset="-122"/>
              </a:endParaRPr>
            </a:p>
          </p:txBody>
        </p:sp>
        <p:sp>
          <p:nvSpPr>
            <p:cNvPr id="2" name="圆角矩形 1"/>
            <p:cNvSpPr/>
            <p:nvPr/>
          </p:nvSpPr>
          <p:spPr>
            <a:xfrm>
              <a:off x="737" y="3061"/>
              <a:ext cx="10657" cy="2948"/>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
        <p:nvSpPr>
          <p:cNvPr id="135177" name="文本框 2"/>
          <p:cNvSpPr txBox="1"/>
          <p:nvPr/>
        </p:nvSpPr>
        <p:spPr>
          <a:xfrm>
            <a:off x="468313" y="3959225"/>
            <a:ext cx="2970212" cy="398780"/>
          </a:xfrm>
          <a:prstGeom prst="rect">
            <a:avLst/>
          </a:prstGeom>
          <a:noFill/>
          <a:ln w="9525">
            <a:noFill/>
          </a:ln>
        </p:spPr>
        <p:txBody>
          <a:bodyPr wrap="square" anchor="t" anchorCtr="0">
            <a:spAutoFit/>
          </a:bodyPr>
          <a:lstStyle/>
          <a:p>
            <a:r>
              <a:rPr lang="en-US" altLang="zh-CN" sz="2000" b="1">
                <a:solidFill>
                  <a:srgbClr val="0000FF"/>
                </a:solidFill>
                <a:latin typeface="Times New Roman" panose="02020603050405020304" pitchFamily="18" charset="0"/>
                <a:ea typeface="宋体" panose="02010600030101010101" pitchFamily="2" charset="-122"/>
              </a:rPr>
              <a:t>Remark 3.1</a:t>
            </a:r>
            <a:endParaRPr lang="en-US" altLang="zh-CN" sz="2000" b="1">
              <a:solidFill>
                <a:srgbClr val="0000FF"/>
              </a:solidFill>
              <a:latin typeface="Times New Roman" panose="02020603050405020304" pitchFamily="18" charset="0"/>
              <a:ea typeface="宋体" panose="02010600030101010101" pitchFamily="2" charset="-122"/>
            </a:endParaRPr>
          </a:p>
        </p:txBody>
      </p:sp>
      <p:grpSp>
        <p:nvGrpSpPr>
          <p:cNvPr id="135178" name="组合 2"/>
          <p:cNvGrpSpPr/>
          <p:nvPr/>
        </p:nvGrpSpPr>
        <p:grpSpPr>
          <a:xfrm>
            <a:off x="468313" y="4429125"/>
            <a:ext cx="6767512" cy="1763713"/>
            <a:chOff x="1076" y="7088"/>
            <a:chExt cx="10658" cy="2778"/>
          </a:xfrm>
        </p:grpSpPr>
        <p:sp>
          <p:nvSpPr>
            <p:cNvPr id="8" name="圆角矩形 7"/>
            <p:cNvSpPr/>
            <p:nvPr/>
          </p:nvSpPr>
          <p:spPr>
            <a:xfrm>
              <a:off x="1076" y="7088"/>
              <a:ext cx="10658" cy="2778"/>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135180" name="图片 8"/>
            <p:cNvPicPr>
              <a:picLocks noChangeAspect="1"/>
            </p:cNvPicPr>
            <p:nvPr/>
          </p:nvPicPr>
          <p:blipFill>
            <a:blip r:embed="rId2"/>
            <a:stretch>
              <a:fillRect/>
            </a:stretch>
          </p:blipFill>
          <p:spPr>
            <a:xfrm>
              <a:off x="1289" y="7293"/>
              <a:ext cx="10200" cy="2340"/>
            </a:xfrm>
            <a:prstGeom prst="rect">
              <a:avLst/>
            </a:prstGeom>
            <a:noFill/>
            <a:ln w="9525">
              <a:noFill/>
            </a:ln>
          </p:spPr>
        </p:pic>
      </p:grpSp>
      <p:pic>
        <p:nvPicPr>
          <p:cNvPr id="3" name="图片 2"/>
          <p:cNvPicPr>
            <a:picLocks noChangeAspect="1"/>
          </p:cNvPicPr>
          <p:nvPr>
            <p:custDataLst>
              <p:tags r:id="rId3"/>
            </p:custDataLst>
          </p:nvPr>
        </p:nvPicPr>
        <p:blipFill>
          <a:blip r:embed="rId4"/>
          <a:stretch>
            <a:fillRect/>
          </a:stretch>
        </p:blipFill>
        <p:spPr>
          <a:xfrm>
            <a:off x="3276000" y="3340800"/>
            <a:ext cx="576000" cy="272842"/>
          </a:xfrm>
          <a:prstGeom prst="rect">
            <a:avLst/>
          </a:prstGeom>
        </p:spPr>
      </p:pic>
      <p:pic>
        <p:nvPicPr>
          <p:cNvPr id="4" name="图片 3"/>
          <p:cNvPicPr/>
          <p:nvPr>
            <p:custDataLst>
              <p:tags r:id="rId5"/>
            </p:custDataLst>
          </p:nvPr>
        </p:nvPicPr>
        <p:blipFill>
          <a:blip r:embed="rId6"/>
          <a:stretch>
            <a:fillRect/>
          </a:stretch>
        </p:blipFill>
        <p:spPr>
          <a:xfrm>
            <a:off x="4302000" y="3340800"/>
            <a:ext cx="612000" cy="273600"/>
          </a:xfrm>
          <a:prstGeom prst="rect">
            <a:avLst/>
          </a:prstGeom>
        </p:spPr>
      </p:pic>
      <p:pic>
        <p:nvPicPr>
          <p:cNvPr id="5" name="图片 4"/>
          <p:cNvPicPr>
            <a:picLocks noChangeAspect="1"/>
          </p:cNvPicPr>
          <p:nvPr>
            <p:custDataLst>
              <p:tags r:id="rId7"/>
            </p:custDataLst>
          </p:nvPr>
        </p:nvPicPr>
        <p:blipFill>
          <a:blip r:embed="rId8"/>
          <a:stretch>
            <a:fillRect/>
          </a:stretch>
        </p:blipFill>
        <p:spPr>
          <a:xfrm>
            <a:off x="1835785" y="4608000"/>
            <a:ext cx="612000" cy="244800"/>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1" name="图片 2"/>
          <p:cNvPicPr>
            <a:picLocks noChangeAspect="1"/>
          </p:cNvPicPr>
          <p:nvPr>
            <p:custDataLst>
              <p:tags r:id="rId1"/>
            </p:custDataLst>
          </p:nvPr>
        </p:nvPicPr>
        <p:blipFill>
          <a:blip r:embed="rId2"/>
          <a:stretch>
            <a:fillRect/>
          </a:stretch>
        </p:blipFill>
        <p:spPr>
          <a:xfrm>
            <a:off x="0" y="3563938"/>
            <a:ext cx="9144000" cy="579437"/>
          </a:xfrm>
          <a:prstGeom prst="rect">
            <a:avLst/>
          </a:prstGeom>
          <a:noFill/>
          <a:ln w="9525">
            <a:noFill/>
          </a:ln>
        </p:spPr>
      </p:pic>
      <p:sp>
        <p:nvSpPr>
          <p:cNvPr id="54273" name="内容占位符 1"/>
          <p:cNvSpPr>
            <a:spLocks noGrp="1"/>
          </p:cNvSpPr>
          <p:nvPr>
            <p:ph idx="4294967295"/>
          </p:nvPr>
        </p:nvSpPr>
        <p:spPr>
          <a:xfrm>
            <a:off x="468313" y="1241425"/>
            <a:ext cx="8229600" cy="4530725"/>
          </a:xfrm>
          <a:prstGeom prst="rect">
            <a:avLst/>
          </a:prstGeom>
          <a:noFill/>
          <a:ln w="9525">
            <a:noFill/>
          </a:ln>
        </p:spPr>
        <p:txBody>
          <a:bodyPr anchor="t" anchorCtr="0"/>
          <a:lstStyle/>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1. Background</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2. Literature Review</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3. </a:t>
            </a:r>
            <a:r>
              <a:rPr lang="en-US" altLang="zh-CN" sz="2800" dirty="0">
                <a:solidFill>
                  <a:schemeClr val="tx1"/>
                </a:solidFill>
                <a:latin typeface="Times New Roman" panose="02020603050405020304" pitchFamily="18" charset="0"/>
                <a:ea typeface="黑体" panose="02010609060101010101" pitchFamily="49" charset="-122"/>
                <a:sym typeface="-소망M"/>
              </a:rPr>
              <a:t>Function Perturbation</a:t>
            </a:r>
            <a:endParaRPr lang="zh-CN" altLang="en-US"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rgbClr val="FF0000"/>
                </a:solidFill>
                <a:latin typeface="Times New Roman" panose="02020603050405020304" pitchFamily="18" charset="0"/>
                <a:ea typeface="黑体" panose="02010609060101010101" pitchFamily="49" charset="-122"/>
              </a:rPr>
              <a:t>4. Edge Perturbation</a:t>
            </a:r>
            <a:endParaRPr lang="en-US" altLang="zh-CN" sz="2800" dirty="0">
              <a:solidFill>
                <a:srgbClr val="FF0000"/>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sym typeface="+mn-ea"/>
              </a:rPr>
              <a:t>5. Illustrative Examples</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6. Conclusion</a:t>
            </a:r>
            <a:endParaRPr lang="en-US" altLang="zh-CN" sz="2800" dirty="0">
              <a:solidFill>
                <a:schemeClr val="tx1"/>
              </a:solidFill>
              <a:latin typeface="Times New Roman" panose="02020603050405020304" pitchFamily="18" charset="0"/>
              <a:ea typeface="黑体" panose="02010609060101010101" pitchFamily="49"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文本框 6"/>
          <p:cNvSpPr txBox="1"/>
          <p:nvPr/>
        </p:nvSpPr>
        <p:spPr>
          <a:xfrm>
            <a:off x="400050" y="1169988"/>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dirty="0">
                <a:solidFill>
                  <a:srgbClr val="FF0000"/>
                </a:solidFill>
                <a:latin typeface="Times New Roman" panose="02020603050405020304" pitchFamily="18" charset="0"/>
                <a:ea typeface="楷体" panose="02010609060101010101" pitchFamily="49" charset="-122"/>
              </a:rPr>
              <a:t>Dynamics of LNs </a:t>
            </a:r>
            <a:endParaRPr lang="en-US" altLang="zh-CN" sz="2400" b="1" dirty="0">
              <a:solidFill>
                <a:srgbClr val="FF0000"/>
              </a:solidFill>
              <a:latin typeface="Times New Roman" panose="02020603050405020304" pitchFamily="18" charset="0"/>
              <a:ea typeface="Malgun Gothic Semilight" panose="020B0502040204020203" charset="-122"/>
            </a:endParaRPr>
          </a:p>
        </p:txBody>
      </p:sp>
      <p:sp>
        <p:nvSpPr>
          <p:cNvPr id="126978"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sym typeface="-소망M"/>
              </a:rPr>
              <a:t>    </a:t>
            </a:r>
            <a:r>
              <a:rPr lang="en-US" altLang="zh-CN" sz="2800" b="1" dirty="0">
                <a:solidFill>
                  <a:schemeClr val="bg1"/>
                </a:solidFill>
                <a:latin typeface="Times New Roman" panose="02020603050405020304" pitchFamily="18" charset="0"/>
                <a:ea typeface="黑体" panose="02010609060101010101" pitchFamily="49" charset="-122"/>
                <a:sym typeface="-소망M"/>
              </a:rPr>
              <a:t>Edge Removal</a:t>
            </a:r>
            <a:endParaRPr lang="en-US" altLang="zh-CN" sz="2800" b="1" dirty="0">
              <a:solidFill>
                <a:schemeClr val="bg1"/>
              </a:solidFill>
              <a:latin typeface="Times New Roman" panose="02020603050405020304" pitchFamily="18" charset="0"/>
              <a:ea typeface="黑体" panose="02010609060101010101" pitchFamily="49" charset="-122"/>
              <a:sym typeface="-소망M"/>
            </a:endParaRPr>
          </a:p>
        </p:txBody>
      </p:sp>
      <p:sp>
        <p:nvSpPr>
          <p:cNvPr id="126979" name="文本框 5"/>
          <p:cNvSpPr txBox="1"/>
          <p:nvPr/>
        </p:nvSpPr>
        <p:spPr>
          <a:xfrm>
            <a:off x="6732270" y="3061206"/>
            <a:ext cx="639445" cy="368300"/>
          </a:xfrm>
          <a:prstGeom prst="rect">
            <a:avLst/>
          </a:prstGeom>
          <a:noFill/>
          <a:ln w="9525">
            <a:noFill/>
          </a:ln>
        </p:spPr>
        <p:txBody>
          <a:bodyPr wrap="square" anchor="t" anchorCtr="0">
            <a:spAutoFit/>
          </a:bodyPr>
          <a:lstStyle/>
          <a:p>
            <a:r>
              <a:rPr lang="en-US" altLang="zh-CN" sz="1800" dirty="0">
                <a:latin typeface="Times New Roman" panose="02020603050405020304" pitchFamily="18" charset="0"/>
                <a:ea typeface="宋体" panose="02010600030101010101" pitchFamily="2" charset="-122"/>
              </a:rPr>
              <a:t>(4.1)</a:t>
            </a:r>
            <a:endParaRPr lang="en-US" altLang="zh-CN" sz="1800" dirty="0">
              <a:latin typeface="Times New Roman" panose="02020603050405020304" pitchFamily="18" charset="0"/>
              <a:ea typeface="宋体" panose="02010600030101010101" pitchFamily="2" charset="-122"/>
            </a:endParaRPr>
          </a:p>
        </p:txBody>
      </p:sp>
      <p:grpSp>
        <p:nvGrpSpPr>
          <p:cNvPr id="7" name="组合 6"/>
          <p:cNvGrpSpPr/>
          <p:nvPr/>
        </p:nvGrpSpPr>
        <p:grpSpPr>
          <a:xfrm>
            <a:off x="814070" y="2964790"/>
            <a:ext cx="5502275" cy="2120900"/>
            <a:chOff x="1077" y="3472"/>
            <a:chExt cx="10004" cy="4564"/>
          </a:xfrm>
        </p:grpSpPr>
        <p:pic>
          <p:nvPicPr>
            <p:cNvPr id="3" name="图片 2"/>
            <p:cNvPicPr>
              <a:picLocks noChangeAspect="1"/>
            </p:cNvPicPr>
            <p:nvPr/>
          </p:nvPicPr>
          <p:blipFill>
            <a:blip r:embed="rId1"/>
            <a:stretch>
              <a:fillRect/>
            </a:stretch>
          </p:blipFill>
          <p:spPr>
            <a:xfrm>
              <a:off x="1417" y="3472"/>
              <a:ext cx="7794" cy="1817"/>
            </a:xfrm>
            <a:prstGeom prst="rect">
              <a:avLst/>
            </a:prstGeom>
          </p:spPr>
        </p:pic>
        <p:pic>
          <p:nvPicPr>
            <p:cNvPr id="6" name="图片 5"/>
            <p:cNvPicPr>
              <a:picLocks noChangeAspect="1"/>
            </p:cNvPicPr>
            <p:nvPr/>
          </p:nvPicPr>
          <p:blipFill>
            <a:blip r:embed="rId2"/>
            <a:stretch>
              <a:fillRect/>
            </a:stretch>
          </p:blipFill>
          <p:spPr>
            <a:xfrm>
              <a:off x="1190" y="7036"/>
              <a:ext cx="9684" cy="1001"/>
            </a:xfrm>
            <a:prstGeom prst="rect">
              <a:avLst/>
            </a:prstGeom>
          </p:spPr>
        </p:pic>
        <p:pic>
          <p:nvPicPr>
            <p:cNvPr id="4" name="图片 3"/>
            <p:cNvPicPr>
              <a:picLocks noChangeAspect="1"/>
            </p:cNvPicPr>
            <p:nvPr/>
          </p:nvPicPr>
          <p:blipFill>
            <a:blip r:embed="rId3"/>
            <a:stretch>
              <a:fillRect/>
            </a:stretch>
          </p:blipFill>
          <p:spPr>
            <a:xfrm>
              <a:off x="1077" y="5627"/>
              <a:ext cx="10005" cy="1454"/>
            </a:xfrm>
            <a:prstGeom prst="rect">
              <a:avLst/>
            </a:prstGeom>
          </p:spPr>
        </p:pic>
      </p:grpSp>
      <p:sp>
        <p:nvSpPr>
          <p:cNvPr id="14" name="圆角矩形 13"/>
          <p:cNvSpPr/>
          <p:nvPr/>
        </p:nvSpPr>
        <p:spPr>
          <a:xfrm>
            <a:off x="467360" y="2530915"/>
            <a:ext cx="6984000" cy="291600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5" name="图片 4"/>
          <p:cNvPicPr>
            <a:picLocks noChangeAspect="1"/>
          </p:cNvPicPr>
          <p:nvPr/>
        </p:nvPicPr>
        <p:blipFill>
          <a:blip r:embed="rId4"/>
          <a:srcRect l="7241" t="-19185"/>
          <a:stretch>
            <a:fillRect/>
          </a:stretch>
        </p:blipFill>
        <p:spPr>
          <a:xfrm>
            <a:off x="829310" y="1988820"/>
            <a:ext cx="3684905" cy="445770"/>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文本框 6"/>
          <p:cNvSpPr txBox="1"/>
          <p:nvPr/>
        </p:nvSpPr>
        <p:spPr>
          <a:xfrm>
            <a:off x="400050" y="1169988"/>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dirty="0">
                <a:solidFill>
                  <a:srgbClr val="FF0000"/>
                </a:solidFill>
                <a:latin typeface="Times New Roman" panose="02020603050405020304" pitchFamily="18" charset="0"/>
                <a:ea typeface="楷体" panose="02010609060101010101" pitchFamily="49" charset="-122"/>
              </a:rPr>
              <a:t>Edge removal control</a:t>
            </a:r>
            <a:endParaRPr lang="en-US" altLang="zh-CN" sz="2400" b="1" dirty="0">
              <a:solidFill>
                <a:srgbClr val="FF0000"/>
              </a:solidFill>
              <a:latin typeface="Times New Roman" panose="02020603050405020304" pitchFamily="18" charset="0"/>
              <a:ea typeface="Malgun Gothic Semilight" panose="020B0502040204020203" charset="-122"/>
            </a:endParaRPr>
          </a:p>
        </p:txBody>
      </p:sp>
      <p:pic>
        <p:nvPicPr>
          <p:cNvPr id="10" name="图片 9"/>
          <p:cNvPicPr>
            <a:picLocks noChangeAspect="1"/>
          </p:cNvPicPr>
          <p:nvPr/>
        </p:nvPicPr>
        <p:blipFill>
          <a:blip r:embed="rId1"/>
          <a:stretch>
            <a:fillRect/>
          </a:stretch>
        </p:blipFill>
        <p:spPr>
          <a:xfrm>
            <a:off x="647700" y="2132856"/>
            <a:ext cx="5696585" cy="800100"/>
          </a:xfrm>
          <a:prstGeom prst="rect">
            <a:avLst/>
          </a:prstGeom>
        </p:spPr>
      </p:pic>
      <p:sp>
        <p:nvSpPr>
          <p:cNvPr id="128002" name="文本框 2"/>
          <p:cNvSpPr txBox="1"/>
          <p:nvPr/>
        </p:nvSpPr>
        <p:spPr>
          <a:xfrm>
            <a:off x="394018" y="3212976"/>
            <a:ext cx="2970212" cy="398780"/>
          </a:xfrm>
          <a:prstGeom prst="rect">
            <a:avLst/>
          </a:prstGeom>
          <a:noFill/>
          <a:ln w="9525">
            <a:noFill/>
          </a:ln>
        </p:spPr>
        <p:txBody>
          <a:bodyPr wrap="square" anchor="t" anchorCtr="0">
            <a:spAutoFit/>
          </a:bodyPr>
          <a:lstStyle/>
          <a:p>
            <a:r>
              <a:rPr lang="en-US" altLang="zh-CN" sz="2000" b="1" dirty="0">
                <a:solidFill>
                  <a:srgbClr val="0000FF"/>
                </a:solidFill>
                <a:latin typeface="Times New Roman" panose="02020603050405020304" pitchFamily="18" charset="0"/>
                <a:ea typeface="宋体" panose="02010600030101010101" pitchFamily="2" charset="-122"/>
              </a:rPr>
              <a:t>Proposition 4.1</a:t>
            </a:r>
            <a:endParaRPr lang="en-US" altLang="zh-CN" sz="2000" b="1" dirty="0">
              <a:solidFill>
                <a:srgbClr val="0000FF"/>
              </a:solidFill>
              <a:latin typeface="Times New Roman" panose="02020603050405020304" pitchFamily="18" charset="0"/>
              <a:ea typeface="宋体" panose="02010600030101010101" pitchFamily="2" charset="-122"/>
            </a:endParaRPr>
          </a:p>
        </p:txBody>
      </p:sp>
      <p:grpSp>
        <p:nvGrpSpPr>
          <p:cNvPr id="2" name="组合 1"/>
          <p:cNvGrpSpPr/>
          <p:nvPr/>
        </p:nvGrpSpPr>
        <p:grpSpPr>
          <a:xfrm>
            <a:off x="611188" y="3861048"/>
            <a:ext cx="6624000" cy="1008000"/>
            <a:chOff x="611188" y="5478780"/>
            <a:chExt cx="6624000" cy="1008000"/>
          </a:xfrm>
        </p:grpSpPr>
        <p:sp>
          <p:nvSpPr>
            <p:cNvPr id="11" name="圆角矩形 10"/>
            <p:cNvSpPr/>
            <p:nvPr/>
          </p:nvSpPr>
          <p:spPr>
            <a:xfrm>
              <a:off x="611188" y="5478780"/>
              <a:ext cx="6624000" cy="100800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nvGrpSpPr>
            <p:cNvPr id="17" name="组合 16"/>
            <p:cNvGrpSpPr/>
            <p:nvPr/>
          </p:nvGrpSpPr>
          <p:grpSpPr>
            <a:xfrm>
              <a:off x="899795" y="5554345"/>
              <a:ext cx="5250180" cy="919480"/>
              <a:chOff x="1417" y="8747"/>
              <a:chExt cx="8268" cy="1448"/>
            </a:xfrm>
          </p:grpSpPr>
          <p:pic>
            <p:nvPicPr>
              <p:cNvPr id="12" name="图片 11"/>
              <p:cNvPicPr>
                <a:picLocks noChangeAspect="1"/>
              </p:cNvPicPr>
              <p:nvPr/>
            </p:nvPicPr>
            <p:blipFill>
              <a:blip r:embed="rId2"/>
              <a:stretch>
                <a:fillRect/>
              </a:stretch>
            </p:blipFill>
            <p:spPr>
              <a:xfrm>
                <a:off x="1417" y="8747"/>
                <a:ext cx="8269" cy="1448"/>
              </a:xfrm>
              <a:prstGeom prst="rect">
                <a:avLst/>
              </a:prstGeom>
            </p:spPr>
          </p:pic>
          <p:pic>
            <p:nvPicPr>
              <p:cNvPr id="16" name="图片 15"/>
              <p:cNvPicPr>
                <a:picLocks noChangeAspect="1"/>
              </p:cNvPicPr>
              <p:nvPr/>
            </p:nvPicPr>
            <p:blipFill>
              <a:blip r:embed="rId3"/>
              <a:stretch>
                <a:fillRect/>
              </a:stretch>
            </p:blipFill>
            <p:spPr>
              <a:xfrm>
                <a:off x="8861" y="9255"/>
                <a:ext cx="825" cy="795"/>
              </a:xfrm>
              <a:prstGeom prst="rect">
                <a:avLst/>
              </a:prstGeom>
            </p:spPr>
          </p:pic>
        </p:grpSp>
      </p:grpSp>
      <p:pic>
        <p:nvPicPr>
          <p:cNvPr id="8" name="图片 7"/>
          <p:cNvPicPr>
            <a:picLocks noChangeAspect="1"/>
          </p:cNvPicPr>
          <p:nvPr/>
        </p:nvPicPr>
        <p:blipFill>
          <a:blip r:embed="rId4"/>
          <a:stretch>
            <a:fillRect/>
          </a:stretch>
        </p:blipFill>
        <p:spPr>
          <a:xfrm>
            <a:off x="2195736" y="3943335"/>
            <a:ext cx="256966" cy="162000"/>
          </a:xfrm>
          <a:prstGeom prst="rect">
            <a:avLst/>
          </a:prstGeom>
        </p:spPr>
      </p:pic>
      <p:sp>
        <p:nvSpPr>
          <p:cNvPr id="3" name="文本框 5"/>
          <p:cNvSpPr txBox="1"/>
          <p:nvPr/>
        </p:nvSpPr>
        <p:spPr>
          <a:xfrm>
            <a:off x="6579739" y="4454461"/>
            <a:ext cx="639445" cy="368300"/>
          </a:xfrm>
          <a:prstGeom prst="rect">
            <a:avLst/>
          </a:prstGeom>
          <a:noFill/>
          <a:ln w="9525">
            <a:noFill/>
          </a:ln>
        </p:spPr>
        <p:txBody>
          <a:bodyPr wrap="square" anchor="t" anchorCtr="0">
            <a:spAutoFit/>
          </a:bodyPr>
          <a:lstStyle/>
          <a:p>
            <a:r>
              <a:rPr lang="en-US" altLang="zh-CN" sz="1800" dirty="0">
                <a:latin typeface="Times New Roman" panose="02020603050405020304" pitchFamily="18" charset="0"/>
                <a:ea typeface="宋体" panose="02010600030101010101" pitchFamily="2" charset="-122"/>
              </a:rPr>
              <a:t>(4.2)</a:t>
            </a:r>
            <a:endParaRPr lang="en-US" altLang="zh-CN" sz="1800" dirty="0">
              <a:latin typeface="Times New Roman" panose="02020603050405020304" pitchFamily="18" charset="0"/>
              <a:ea typeface="宋体" panose="02010600030101010101" pitchFamily="2" charset="-122"/>
            </a:endParaRPr>
          </a:p>
        </p:txBody>
      </p:sp>
      <p:pic>
        <p:nvPicPr>
          <p:cNvPr id="4" name="图片 3"/>
          <p:cNvPicPr>
            <a:picLocks noChangeAspect="1"/>
          </p:cNvPicPr>
          <p:nvPr>
            <p:custDataLst>
              <p:tags r:id="rId5"/>
            </p:custDataLst>
          </p:nvPr>
        </p:nvPicPr>
        <p:blipFill>
          <a:blip r:embed="rId6"/>
          <a:stretch>
            <a:fillRect/>
          </a:stretch>
        </p:blipFill>
        <p:spPr>
          <a:xfrm>
            <a:off x="2077200" y="3926840"/>
            <a:ext cx="432000" cy="241116"/>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文本框 6"/>
          <p:cNvSpPr txBox="1"/>
          <p:nvPr/>
        </p:nvSpPr>
        <p:spPr>
          <a:xfrm>
            <a:off x="400050" y="1169988"/>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dirty="0">
                <a:solidFill>
                  <a:srgbClr val="FF0000"/>
                </a:solidFill>
                <a:latin typeface="Times New Roman" panose="02020603050405020304" pitchFamily="18" charset="0"/>
                <a:ea typeface="楷体" panose="02010609060101010101" pitchFamily="49" charset="-122"/>
              </a:rPr>
              <a:t>LNs with edge removal control  </a:t>
            </a:r>
            <a:endParaRPr lang="en-US" altLang="zh-CN" sz="2400" b="1" dirty="0">
              <a:solidFill>
                <a:srgbClr val="FF0000"/>
              </a:solidFill>
              <a:latin typeface="Times New Roman" panose="02020603050405020304" pitchFamily="18" charset="0"/>
              <a:ea typeface="Malgun Gothic Semilight" panose="020B0502040204020203" charset="-122"/>
            </a:endParaRPr>
          </a:p>
        </p:txBody>
      </p:sp>
      <p:pic>
        <p:nvPicPr>
          <p:cNvPr id="5" name="图片 4"/>
          <p:cNvPicPr>
            <a:picLocks noChangeAspect="1"/>
          </p:cNvPicPr>
          <p:nvPr/>
        </p:nvPicPr>
        <p:blipFill>
          <a:blip r:embed="rId1"/>
          <a:stretch>
            <a:fillRect/>
          </a:stretch>
        </p:blipFill>
        <p:spPr>
          <a:xfrm>
            <a:off x="6444615" y="3429000"/>
            <a:ext cx="561975" cy="381000"/>
          </a:xfrm>
          <a:prstGeom prst="rect">
            <a:avLst/>
          </a:prstGeom>
        </p:spPr>
      </p:pic>
      <p:pic>
        <p:nvPicPr>
          <p:cNvPr id="10" name="图片 9"/>
          <p:cNvPicPr>
            <a:picLocks noChangeAspect="1"/>
          </p:cNvPicPr>
          <p:nvPr/>
        </p:nvPicPr>
        <p:blipFill>
          <a:blip r:embed="rId2"/>
          <a:stretch>
            <a:fillRect/>
          </a:stretch>
        </p:blipFill>
        <p:spPr>
          <a:xfrm>
            <a:off x="755650" y="1700808"/>
            <a:ext cx="5905500" cy="314325"/>
          </a:xfrm>
          <a:prstGeom prst="rect">
            <a:avLst/>
          </a:prstGeom>
        </p:spPr>
      </p:pic>
      <p:pic>
        <p:nvPicPr>
          <p:cNvPr id="2" name="图片 1"/>
          <p:cNvPicPr>
            <a:picLocks noChangeAspect="1"/>
          </p:cNvPicPr>
          <p:nvPr/>
        </p:nvPicPr>
        <p:blipFill>
          <a:blip r:embed="rId3"/>
          <a:stretch>
            <a:fillRect/>
          </a:stretch>
        </p:blipFill>
        <p:spPr>
          <a:xfrm>
            <a:off x="1115616" y="2133362"/>
            <a:ext cx="5658485" cy="2829529"/>
          </a:xfrm>
          <a:prstGeom prst="rect">
            <a:avLst/>
          </a:prstGeom>
        </p:spPr>
      </p:pic>
      <p:sp>
        <p:nvSpPr>
          <p:cNvPr id="14" name="圆角矩形 13"/>
          <p:cNvSpPr/>
          <p:nvPr/>
        </p:nvSpPr>
        <p:spPr>
          <a:xfrm>
            <a:off x="827584" y="2060848"/>
            <a:ext cx="6443553" cy="295200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13" name="图片 12"/>
          <p:cNvPicPr>
            <a:picLocks noChangeAspect="1"/>
          </p:cNvPicPr>
          <p:nvPr/>
        </p:nvPicPr>
        <p:blipFill>
          <a:blip r:embed="rId4"/>
          <a:stretch>
            <a:fillRect/>
          </a:stretch>
        </p:blipFill>
        <p:spPr>
          <a:xfrm>
            <a:off x="6516370" y="3408045"/>
            <a:ext cx="523875" cy="504825"/>
          </a:xfrm>
          <a:prstGeom prst="rect">
            <a:avLst/>
          </a:prstGeom>
        </p:spPr>
      </p:pic>
      <p:grpSp>
        <p:nvGrpSpPr>
          <p:cNvPr id="3" name="组合 2"/>
          <p:cNvGrpSpPr/>
          <p:nvPr/>
        </p:nvGrpSpPr>
        <p:grpSpPr>
          <a:xfrm>
            <a:off x="1044575" y="5153025"/>
            <a:ext cx="5337175" cy="1310640"/>
            <a:chOff x="993" y="2494"/>
            <a:chExt cx="8468" cy="2160"/>
          </a:xfrm>
        </p:grpSpPr>
        <p:pic>
          <p:nvPicPr>
            <p:cNvPr id="128005" name="图片 26"/>
            <p:cNvPicPr>
              <a:picLocks noChangeAspect="1"/>
            </p:cNvPicPr>
            <p:nvPr/>
          </p:nvPicPr>
          <p:blipFill>
            <a:blip r:embed="rId5"/>
            <a:stretch>
              <a:fillRect/>
            </a:stretch>
          </p:blipFill>
          <p:spPr>
            <a:xfrm>
              <a:off x="993" y="2500"/>
              <a:ext cx="8468" cy="2155"/>
            </a:xfrm>
            <a:prstGeom prst="rect">
              <a:avLst/>
            </a:prstGeom>
            <a:noFill/>
            <a:ln w="9525">
              <a:noFill/>
            </a:ln>
          </p:spPr>
        </p:pic>
        <p:pic>
          <p:nvPicPr>
            <p:cNvPr id="4" name="图片 3"/>
            <p:cNvPicPr>
              <a:picLocks noChangeAspect="1"/>
            </p:cNvPicPr>
            <p:nvPr/>
          </p:nvPicPr>
          <p:blipFill>
            <a:blip r:embed="rId1"/>
            <a:stretch>
              <a:fillRect/>
            </a:stretch>
          </p:blipFill>
          <p:spPr>
            <a:xfrm>
              <a:off x="4819" y="2494"/>
              <a:ext cx="697" cy="473"/>
            </a:xfrm>
            <a:prstGeom prst="rect">
              <a:avLst/>
            </a:prstGeom>
          </p:spPr>
        </p:pic>
      </p:grpSp>
      <p:sp>
        <p:nvSpPr>
          <p:cNvPr id="6" name="圆角矩形 5"/>
          <p:cNvSpPr/>
          <p:nvPr/>
        </p:nvSpPr>
        <p:spPr>
          <a:xfrm>
            <a:off x="849809" y="5661298"/>
            <a:ext cx="6372000" cy="42805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9" name="图片 8"/>
          <p:cNvPicPr>
            <a:picLocks noChangeAspect="1"/>
          </p:cNvPicPr>
          <p:nvPr/>
        </p:nvPicPr>
        <p:blipFill>
          <a:blip r:embed="rId6"/>
          <a:stretch>
            <a:fillRect/>
          </a:stretch>
        </p:blipFill>
        <p:spPr>
          <a:xfrm>
            <a:off x="1584960" y="6178550"/>
            <a:ext cx="1550670" cy="264160"/>
          </a:xfrm>
          <a:prstGeom prst="rect">
            <a:avLst/>
          </a:prstGeom>
        </p:spPr>
      </p:pic>
      <p:pic>
        <p:nvPicPr>
          <p:cNvPr id="12" name="图片 11"/>
          <p:cNvPicPr>
            <a:picLocks noChangeAspect="1"/>
          </p:cNvPicPr>
          <p:nvPr/>
        </p:nvPicPr>
        <p:blipFill>
          <a:blip r:embed="rId7"/>
          <a:stretch>
            <a:fillRect/>
          </a:stretch>
        </p:blipFill>
        <p:spPr>
          <a:xfrm>
            <a:off x="3135630" y="6178550"/>
            <a:ext cx="2375535" cy="318770"/>
          </a:xfrm>
          <a:prstGeom prst="rect">
            <a:avLst/>
          </a:prstGeom>
        </p:spPr>
      </p:pic>
      <p:sp>
        <p:nvSpPr>
          <p:cNvPr id="128003" name="文本框 24"/>
          <p:cNvSpPr txBox="1"/>
          <p:nvPr/>
        </p:nvSpPr>
        <p:spPr>
          <a:xfrm>
            <a:off x="6228080" y="5752465"/>
            <a:ext cx="706755" cy="337185"/>
          </a:xfrm>
          <a:prstGeom prst="rect">
            <a:avLst/>
          </a:prstGeom>
          <a:noFill/>
          <a:ln w="9525">
            <a:noFill/>
          </a:ln>
        </p:spPr>
        <p:txBody>
          <a:bodyPr wrap="square" anchor="t" anchorCtr="0">
            <a:spAutoFit/>
          </a:bodyPr>
          <a:lstStyle/>
          <a:p>
            <a:r>
              <a:rPr lang="en-US" altLang="zh-CN" sz="1600" dirty="0">
                <a:latin typeface="Times New Roman" panose="02020603050405020304" pitchFamily="18" charset="0"/>
                <a:ea typeface="宋体" panose="02010600030101010101" pitchFamily="2" charset="-122"/>
              </a:rPr>
              <a:t>(4.4)</a:t>
            </a:r>
            <a:endParaRPr lang="en-US" altLang="zh-CN" sz="1600" dirty="0">
              <a:latin typeface="Times New Roman" panose="02020603050405020304" pitchFamily="18" charset="0"/>
              <a:ea typeface="宋体" panose="02010600030101010101" pitchFamily="2" charset="-122"/>
            </a:endParaRPr>
          </a:p>
        </p:txBody>
      </p:sp>
      <p:pic>
        <p:nvPicPr>
          <p:cNvPr id="15" name="图片 14"/>
          <p:cNvPicPr>
            <a:picLocks noChangeAspect="1"/>
          </p:cNvPicPr>
          <p:nvPr/>
        </p:nvPicPr>
        <p:blipFill>
          <a:blip r:embed="rId8"/>
          <a:stretch>
            <a:fillRect/>
          </a:stretch>
        </p:blipFill>
        <p:spPr>
          <a:xfrm>
            <a:off x="3060065" y="6199505"/>
            <a:ext cx="219075" cy="276225"/>
          </a:xfrm>
          <a:prstGeom prst="rect">
            <a:avLst/>
          </a:prstGeom>
        </p:spPr>
      </p:pic>
      <p:pic>
        <p:nvPicPr>
          <p:cNvPr id="19" name="图片 18"/>
          <p:cNvPicPr>
            <a:picLocks noChangeAspect="1"/>
          </p:cNvPicPr>
          <p:nvPr/>
        </p:nvPicPr>
        <p:blipFill>
          <a:blip r:embed="rId9"/>
          <a:stretch>
            <a:fillRect/>
          </a:stretch>
        </p:blipFill>
        <p:spPr>
          <a:xfrm>
            <a:off x="3320031" y="5119978"/>
            <a:ext cx="575281" cy="316000"/>
          </a:xfrm>
          <a:prstGeom prst="rect">
            <a:avLst/>
          </a:prstGeom>
        </p:spPr>
      </p:pic>
      <p:pic>
        <p:nvPicPr>
          <p:cNvPr id="21" name="图片 20"/>
          <p:cNvPicPr/>
          <p:nvPr/>
        </p:nvPicPr>
        <p:blipFill>
          <a:blip r:embed="rId10"/>
          <a:stretch>
            <a:fillRect/>
          </a:stretch>
        </p:blipFill>
        <p:spPr>
          <a:xfrm>
            <a:off x="2267744" y="4545278"/>
            <a:ext cx="360000" cy="216000"/>
          </a:xfrm>
          <a:prstGeom prst="rect">
            <a:avLst/>
          </a:prstGeom>
        </p:spPr>
      </p:pic>
      <p:pic>
        <p:nvPicPr>
          <p:cNvPr id="8" name="图片 7"/>
          <p:cNvPicPr>
            <a:picLocks noChangeAspect="1"/>
          </p:cNvPicPr>
          <p:nvPr>
            <p:custDataLst>
              <p:tags r:id="rId11"/>
            </p:custDataLst>
          </p:nvPr>
        </p:nvPicPr>
        <p:blipFill>
          <a:blip r:embed="rId12"/>
          <a:stretch>
            <a:fillRect/>
          </a:stretch>
        </p:blipFill>
        <p:spPr>
          <a:xfrm>
            <a:off x="6228000" y="2756535"/>
            <a:ext cx="468000" cy="308681"/>
          </a:xfrm>
          <a:prstGeom prst="rect">
            <a:avLst/>
          </a:prstGeom>
        </p:spPr>
      </p:pic>
      <p:pic>
        <p:nvPicPr>
          <p:cNvPr id="16" name="图片 15"/>
          <p:cNvPicPr>
            <a:picLocks noChangeAspect="1"/>
          </p:cNvPicPr>
          <p:nvPr>
            <p:custDataLst>
              <p:tags r:id="rId13"/>
            </p:custDataLst>
          </p:nvPr>
        </p:nvPicPr>
        <p:blipFill>
          <a:blip r:embed="rId14"/>
          <a:stretch>
            <a:fillRect/>
          </a:stretch>
        </p:blipFill>
        <p:spPr>
          <a:xfrm>
            <a:off x="2268000" y="4561200"/>
            <a:ext cx="360000" cy="200930"/>
          </a:xfrm>
          <a:prstGeom prst="rect">
            <a:avLst/>
          </a:prstGeom>
        </p:spPr>
      </p:pic>
      <p:pic>
        <p:nvPicPr>
          <p:cNvPr id="18" name="图片 17"/>
          <p:cNvPicPr>
            <a:picLocks noChangeAspect="1"/>
          </p:cNvPicPr>
          <p:nvPr>
            <p:custDataLst>
              <p:tags r:id="rId15"/>
            </p:custDataLst>
          </p:nvPr>
        </p:nvPicPr>
        <p:blipFill>
          <a:blip r:embed="rId12"/>
          <a:srcRect r="19386" b="-8848"/>
          <a:stretch>
            <a:fillRect/>
          </a:stretch>
        </p:blipFill>
        <p:spPr>
          <a:xfrm>
            <a:off x="3384000" y="5112000"/>
            <a:ext cx="432000" cy="384646"/>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文本框 6"/>
          <p:cNvSpPr txBox="1"/>
          <p:nvPr/>
        </p:nvSpPr>
        <p:spPr>
          <a:xfrm>
            <a:off x="400050" y="1169988"/>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dirty="0">
                <a:solidFill>
                  <a:srgbClr val="FF0000"/>
                </a:solidFill>
                <a:latin typeface="Times New Roman" panose="02020603050405020304" pitchFamily="18" charset="0"/>
                <a:ea typeface="楷体" panose="02010609060101010101" pitchFamily="49" charset="-122"/>
              </a:rPr>
              <a:t>Edge driving point reachability</a:t>
            </a:r>
            <a:endParaRPr lang="en-US" altLang="zh-CN" sz="2400" b="1" dirty="0">
              <a:solidFill>
                <a:srgbClr val="FF0000"/>
              </a:solidFill>
              <a:latin typeface="Times New Roman" panose="02020603050405020304" pitchFamily="18" charset="0"/>
              <a:ea typeface="楷体" panose="02010609060101010101" pitchFamily="49" charset="-122"/>
            </a:endParaRPr>
          </a:p>
        </p:txBody>
      </p:sp>
      <p:sp>
        <p:nvSpPr>
          <p:cNvPr id="128002" name="文本框 2"/>
          <p:cNvSpPr txBox="1"/>
          <p:nvPr/>
        </p:nvSpPr>
        <p:spPr>
          <a:xfrm>
            <a:off x="395288" y="3094990"/>
            <a:ext cx="2970212" cy="398780"/>
          </a:xfrm>
          <a:prstGeom prst="rect">
            <a:avLst/>
          </a:prstGeom>
          <a:noFill/>
          <a:ln w="9525">
            <a:noFill/>
          </a:ln>
        </p:spPr>
        <p:txBody>
          <a:bodyPr wrap="square" anchor="t" anchorCtr="0">
            <a:spAutoFit/>
          </a:bodyPr>
          <a:lstStyle/>
          <a:p>
            <a:r>
              <a:rPr lang="en-US" altLang="zh-CN" sz="2000" b="1" dirty="0">
                <a:solidFill>
                  <a:srgbClr val="0000FF"/>
                </a:solidFill>
                <a:latin typeface="Times New Roman" panose="02020603050405020304" pitchFamily="18" charset="0"/>
                <a:ea typeface="宋体" panose="02010600030101010101" pitchFamily="2" charset="-122"/>
              </a:rPr>
              <a:t>Lemma 4.1</a:t>
            </a:r>
            <a:endParaRPr lang="en-US" altLang="zh-CN" sz="2000" b="1" dirty="0">
              <a:solidFill>
                <a:srgbClr val="0000FF"/>
              </a:solidFill>
              <a:latin typeface="Times New Roman" panose="02020603050405020304" pitchFamily="18" charset="0"/>
              <a:ea typeface="宋体" panose="02010600030101010101" pitchFamily="2" charset="-122"/>
            </a:endParaRPr>
          </a:p>
        </p:txBody>
      </p:sp>
      <p:sp>
        <p:nvSpPr>
          <p:cNvPr id="128004" name="文本框 25"/>
          <p:cNvSpPr txBox="1"/>
          <p:nvPr/>
        </p:nvSpPr>
        <p:spPr>
          <a:xfrm>
            <a:off x="7380605" y="2567940"/>
            <a:ext cx="682625" cy="368300"/>
          </a:xfrm>
          <a:prstGeom prst="rect">
            <a:avLst/>
          </a:prstGeom>
          <a:noFill/>
          <a:ln w="9525">
            <a:noFill/>
          </a:ln>
        </p:spPr>
        <p:txBody>
          <a:bodyPr wrap="square" anchor="t" anchorCtr="0">
            <a:spAutoFit/>
          </a:bodyPr>
          <a:lstStyle/>
          <a:p>
            <a:r>
              <a:rPr lang="en-US" altLang="zh-CN" sz="1800" dirty="0">
                <a:latin typeface="Times New Roman" panose="02020603050405020304" pitchFamily="18" charset="0"/>
                <a:ea typeface="宋体" panose="02010600030101010101" pitchFamily="2" charset="-122"/>
              </a:rPr>
              <a:t>(4.5)</a:t>
            </a:r>
            <a:endParaRPr lang="en-US" altLang="zh-CN" sz="1800" dirty="0">
              <a:latin typeface="Times New Roman" panose="02020603050405020304" pitchFamily="18" charset="0"/>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2724785" y="2589530"/>
            <a:ext cx="2375535" cy="318770"/>
          </a:xfrm>
          <a:prstGeom prst="rect">
            <a:avLst/>
          </a:prstGeom>
        </p:spPr>
      </p:pic>
      <p:sp>
        <p:nvSpPr>
          <p:cNvPr id="8" name="文本框 7"/>
          <p:cNvSpPr txBox="1"/>
          <p:nvPr/>
        </p:nvSpPr>
        <p:spPr>
          <a:xfrm>
            <a:off x="871220" y="1895475"/>
            <a:ext cx="6432550" cy="368300"/>
          </a:xfrm>
          <a:prstGeom prst="rect">
            <a:avLst/>
          </a:prstGeom>
          <a:noFill/>
        </p:spPr>
        <p:txBody>
          <a:bodyPr wrap="square" rtlCol="0">
            <a:spAutoFit/>
          </a:bodyPr>
          <a:lstStyle/>
          <a:p>
            <a:r>
              <a:rPr lang="zh-CN" altLang="en-US"/>
              <a:t> </a:t>
            </a:r>
            <a:r>
              <a:rPr lang="en-US" altLang="zh-CN" sz="1800">
                <a:latin typeface="Times New Roman" panose="02020603050405020304" pitchFamily="18" charset="0"/>
              </a:rPr>
              <a:t>Define the following </a:t>
            </a:r>
            <a:r>
              <a:rPr lang="en-US" altLang="zh-CN" sz="1800" b="1">
                <a:solidFill>
                  <a:srgbClr val="0000FF"/>
                </a:solidFill>
                <a:latin typeface="Times New Roman" panose="02020603050405020304" pitchFamily="18" charset="0"/>
              </a:rPr>
              <a:t>edge driving reachability matrix</a:t>
            </a:r>
            <a:r>
              <a:rPr lang="en-US" altLang="zh-CN" sz="1800">
                <a:solidFill>
                  <a:schemeClr val="tx1"/>
                </a:solidFill>
                <a:latin typeface="Times New Roman" panose="02020603050405020304" pitchFamily="18" charset="0"/>
              </a:rPr>
              <a:t>:</a:t>
            </a:r>
            <a:endParaRPr lang="en-US" altLang="zh-CN" sz="1800">
              <a:solidFill>
                <a:schemeClr val="tx1"/>
              </a:solidFill>
              <a:latin typeface="Times New Roman" panose="02020603050405020304" pitchFamily="18" charset="0"/>
            </a:endParaRPr>
          </a:p>
        </p:txBody>
      </p:sp>
      <p:pic>
        <p:nvPicPr>
          <p:cNvPr id="9" name="图片 8"/>
          <p:cNvPicPr>
            <a:picLocks noChangeAspect="1"/>
          </p:cNvPicPr>
          <p:nvPr/>
        </p:nvPicPr>
        <p:blipFill>
          <a:blip r:embed="rId2"/>
          <a:stretch>
            <a:fillRect/>
          </a:stretch>
        </p:blipFill>
        <p:spPr>
          <a:xfrm>
            <a:off x="2700020" y="2400300"/>
            <a:ext cx="1246505" cy="648970"/>
          </a:xfrm>
          <a:prstGeom prst="rect">
            <a:avLst/>
          </a:prstGeom>
        </p:spPr>
      </p:pic>
      <p:pic>
        <p:nvPicPr>
          <p:cNvPr id="7" name="图片 6"/>
          <p:cNvPicPr>
            <a:picLocks noChangeAspect="1"/>
          </p:cNvPicPr>
          <p:nvPr/>
        </p:nvPicPr>
        <p:blipFill>
          <a:blip r:embed="rId3"/>
          <a:stretch>
            <a:fillRect/>
          </a:stretch>
        </p:blipFill>
        <p:spPr>
          <a:xfrm>
            <a:off x="1691640" y="3518535"/>
            <a:ext cx="4910455" cy="2402840"/>
          </a:xfrm>
          <a:prstGeom prst="rect">
            <a:avLst/>
          </a:prstGeom>
        </p:spPr>
      </p:pic>
      <p:sp>
        <p:nvSpPr>
          <p:cNvPr id="10" name="圆角矩形 9"/>
          <p:cNvSpPr/>
          <p:nvPr/>
        </p:nvSpPr>
        <p:spPr>
          <a:xfrm>
            <a:off x="888683" y="3472815"/>
            <a:ext cx="7308000" cy="255600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2" name="图片 1"/>
          <p:cNvPicPr>
            <a:picLocks noChangeAspect="1"/>
          </p:cNvPicPr>
          <p:nvPr>
            <p:custDataLst>
              <p:tags r:id="rId4"/>
            </p:custDataLst>
          </p:nvPr>
        </p:nvPicPr>
        <p:blipFill>
          <a:blip r:embed="rId5"/>
          <a:stretch>
            <a:fillRect/>
          </a:stretch>
        </p:blipFill>
        <p:spPr>
          <a:xfrm>
            <a:off x="5940425" y="4148455"/>
            <a:ext cx="583565" cy="349250"/>
          </a:xfrm>
          <a:prstGeom prst="rect">
            <a:avLst/>
          </a:prstGeom>
        </p:spPr>
      </p:pic>
      <p:pic>
        <p:nvPicPr>
          <p:cNvPr id="3" name="图片 2"/>
          <p:cNvPicPr>
            <a:picLocks noChangeAspect="1"/>
          </p:cNvPicPr>
          <p:nvPr>
            <p:custDataLst>
              <p:tags r:id="rId6"/>
            </p:custDataLst>
          </p:nvPr>
        </p:nvPicPr>
        <p:blipFill>
          <a:blip r:embed="rId5"/>
          <a:stretch>
            <a:fillRect/>
          </a:stretch>
        </p:blipFill>
        <p:spPr>
          <a:xfrm>
            <a:off x="5796280" y="5372735"/>
            <a:ext cx="1077595" cy="349250"/>
          </a:xfrm>
          <a:prstGeom prst="rect">
            <a:avLst/>
          </a:prstGeom>
        </p:spPr>
      </p:pic>
      <p:sp>
        <p:nvSpPr>
          <p:cNvPr id="6" name="文本框 25"/>
          <p:cNvSpPr txBox="1"/>
          <p:nvPr>
            <p:custDataLst>
              <p:tags r:id="rId7"/>
            </p:custDataLst>
          </p:nvPr>
        </p:nvSpPr>
        <p:spPr>
          <a:xfrm>
            <a:off x="7379970" y="4140000"/>
            <a:ext cx="682625" cy="368300"/>
          </a:xfrm>
          <a:prstGeom prst="rect">
            <a:avLst/>
          </a:prstGeom>
          <a:noFill/>
          <a:ln w="9525">
            <a:noFill/>
          </a:ln>
        </p:spPr>
        <p:txBody>
          <a:bodyPr wrap="square" anchor="t" anchorCtr="0">
            <a:spAutoFit/>
          </a:bodyPr>
          <a:p>
            <a:r>
              <a:rPr lang="en-US" altLang="zh-CN" sz="1800" dirty="0">
                <a:latin typeface="Times New Roman" panose="02020603050405020304" pitchFamily="18" charset="0"/>
                <a:ea typeface="宋体" panose="02010600030101010101" pitchFamily="2" charset="-122"/>
              </a:rPr>
              <a:t>(4.6)</a:t>
            </a:r>
            <a:endParaRPr lang="en-US" altLang="zh-CN" sz="1800" dirty="0">
              <a:latin typeface="Times New Roman" panose="02020603050405020304" pitchFamily="18" charset="0"/>
              <a:ea typeface="宋体" panose="02010600030101010101" pitchFamily="2" charset="-122"/>
            </a:endParaRPr>
          </a:p>
        </p:txBody>
      </p:sp>
      <p:sp>
        <p:nvSpPr>
          <p:cNvPr id="13" name="文本框 25"/>
          <p:cNvSpPr txBox="1"/>
          <p:nvPr>
            <p:custDataLst>
              <p:tags r:id="rId8"/>
            </p:custDataLst>
          </p:nvPr>
        </p:nvSpPr>
        <p:spPr>
          <a:xfrm>
            <a:off x="7380000" y="5328000"/>
            <a:ext cx="682625" cy="368300"/>
          </a:xfrm>
          <a:prstGeom prst="rect">
            <a:avLst/>
          </a:prstGeom>
          <a:noFill/>
          <a:ln w="9525">
            <a:noFill/>
          </a:ln>
        </p:spPr>
        <p:txBody>
          <a:bodyPr wrap="square" anchor="t" anchorCtr="0">
            <a:spAutoFit/>
          </a:bodyPr>
          <a:lstStyle/>
          <a:p>
            <a:r>
              <a:rPr lang="en-US" altLang="zh-CN" sz="1800" dirty="0">
                <a:latin typeface="Times New Roman" panose="02020603050405020304" pitchFamily="18" charset="0"/>
                <a:ea typeface="宋体" panose="02010600030101010101" pitchFamily="2" charset="-122"/>
              </a:rPr>
              <a:t>(4.7)</a:t>
            </a:r>
            <a:endParaRPr lang="en-US" altLang="zh-CN" sz="1800" dirty="0">
              <a:latin typeface="Times New Roman" panose="02020603050405020304" pitchFamily="18" charset="0"/>
              <a:ea typeface="宋体" panose="02010600030101010101" pitchFamily="2"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文本框 6"/>
          <p:cNvSpPr txBox="1"/>
          <p:nvPr/>
        </p:nvSpPr>
        <p:spPr>
          <a:xfrm>
            <a:off x="400050" y="1169988"/>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dirty="0">
                <a:solidFill>
                  <a:srgbClr val="FF0000"/>
                </a:solidFill>
                <a:latin typeface="Times New Roman" panose="02020603050405020304" pitchFamily="18" charset="0"/>
                <a:ea typeface="Malgun Gothic" panose="020B0503020000020004" charset="-127"/>
              </a:rPr>
              <a:t>Stabilizability under arbitrary edge removal control</a:t>
            </a:r>
            <a:endParaRPr lang="en-US" altLang="zh-CN" sz="2400" b="1" dirty="0">
              <a:solidFill>
                <a:srgbClr val="FF0000"/>
              </a:solidFill>
              <a:latin typeface="Times New Roman" panose="02020603050405020304" pitchFamily="18" charset="0"/>
              <a:ea typeface="Malgun Gothic" panose="020B0503020000020004" charset="-127"/>
            </a:endParaRPr>
          </a:p>
        </p:txBody>
      </p:sp>
      <p:sp>
        <p:nvSpPr>
          <p:cNvPr id="129026" name="文本框 2"/>
          <p:cNvSpPr txBox="1"/>
          <p:nvPr/>
        </p:nvSpPr>
        <p:spPr>
          <a:xfrm>
            <a:off x="251778" y="1606550"/>
            <a:ext cx="2970212" cy="398780"/>
          </a:xfrm>
          <a:prstGeom prst="rect">
            <a:avLst/>
          </a:prstGeom>
          <a:noFill/>
          <a:ln w="9525">
            <a:noFill/>
          </a:ln>
        </p:spPr>
        <p:txBody>
          <a:bodyPr wrap="square" anchor="t" anchorCtr="0">
            <a:spAutoFit/>
          </a:bodyPr>
          <a:lstStyle/>
          <a:p>
            <a:r>
              <a:rPr lang="en-US" altLang="zh-CN" sz="2000" b="1" dirty="0">
                <a:solidFill>
                  <a:srgbClr val="0000FF"/>
                </a:solidFill>
                <a:latin typeface="Times New Roman" panose="02020603050405020304" pitchFamily="18" charset="0"/>
                <a:ea typeface="宋体" panose="02010600030101010101" pitchFamily="2" charset="-122"/>
              </a:rPr>
              <a:t>Definition 4.1</a:t>
            </a:r>
            <a:endParaRPr lang="en-US" altLang="zh-CN" sz="2000" b="1" dirty="0">
              <a:solidFill>
                <a:srgbClr val="0000FF"/>
              </a:solidFill>
              <a:latin typeface="Times New Roman" panose="02020603050405020304" pitchFamily="18" charset="0"/>
              <a:ea typeface="宋体" panose="02010600030101010101" pitchFamily="2" charset="-122"/>
            </a:endParaRPr>
          </a:p>
        </p:txBody>
      </p:sp>
      <p:sp>
        <p:nvSpPr>
          <p:cNvPr id="14" name="圆角矩形 13"/>
          <p:cNvSpPr/>
          <p:nvPr/>
        </p:nvSpPr>
        <p:spPr>
          <a:xfrm>
            <a:off x="467043" y="1933258"/>
            <a:ext cx="6911975" cy="154800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
        <p:nvSpPr>
          <p:cNvPr id="4" name="文本框 2"/>
          <p:cNvSpPr txBox="1"/>
          <p:nvPr/>
        </p:nvSpPr>
        <p:spPr>
          <a:xfrm>
            <a:off x="251778" y="3575685"/>
            <a:ext cx="2970212" cy="398780"/>
          </a:xfrm>
          <a:prstGeom prst="rect">
            <a:avLst/>
          </a:prstGeom>
          <a:noFill/>
          <a:ln w="9525">
            <a:noFill/>
          </a:ln>
        </p:spPr>
        <p:txBody>
          <a:bodyPr wrap="square" anchor="t" anchorCtr="0">
            <a:spAutoFit/>
          </a:bodyPr>
          <a:lstStyle/>
          <a:p>
            <a:r>
              <a:rPr lang="en-US" altLang="zh-CN" sz="2000" b="1" dirty="0">
                <a:solidFill>
                  <a:srgbClr val="0000FF"/>
                </a:solidFill>
                <a:latin typeface="Times New Roman" panose="02020603050405020304" pitchFamily="18" charset="0"/>
                <a:ea typeface="宋体" panose="02010600030101010101" pitchFamily="2" charset="-122"/>
              </a:rPr>
              <a:t>Proposition 4.2</a:t>
            </a:r>
            <a:endParaRPr lang="en-US" altLang="zh-CN" sz="2000" b="1" dirty="0">
              <a:solidFill>
                <a:srgbClr val="0000FF"/>
              </a:solidFill>
              <a:latin typeface="Times New Roman" panose="02020603050405020304" pitchFamily="18" charset="0"/>
              <a:ea typeface="宋体" panose="02010600030101010101" pitchFamily="2" charset="-122"/>
            </a:endParaRPr>
          </a:p>
        </p:txBody>
      </p:sp>
      <p:grpSp>
        <p:nvGrpSpPr>
          <p:cNvPr id="16" name="组合 15"/>
          <p:cNvGrpSpPr/>
          <p:nvPr/>
        </p:nvGrpSpPr>
        <p:grpSpPr>
          <a:xfrm>
            <a:off x="655955" y="2016125"/>
            <a:ext cx="5783580" cy="1355725"/>
            <a:chOff x="1033" y="3175"/>
            <a:chExt cx="9108" cy="2135"/>
          </a:xfrm>
        </p:grpSpPr>
        <p:pic>
          <p:nvPicPr>
            <p:cNvPr id="2" name="图片 1"/>
            <p:cNvPicPr>
              <a:picLocks noChangeAspect="1"/>
            </p:cNvPicPr>
            <p:nvPr/>
          </p:nvPicPr>
          <p:blipFill>
            <a:blip r:embed="rId1"/>
            <a:stretch>
              <a:fillRect/>
            </a:stretch>
          </p:blipFill>
          <p:spPr>
            <a:xfrm>
              <a:off x="1033" y="3218"/>
              <a:ext cx="9108" cy="2093"/>
            </a:xfrm>
            <a:prstGeom prst="rect">
              <a:avLst/>
            </a:prstGeom>
          </p:spPr>
        </p:pic>
        <p:pic>
          <p:nvPicPr>
            <p:cNvPr id="11" name="图片 10"/>
            <p:cNvPicPr>
              <a:picLocks noChangeAspect="1"/>
            </p:cNvPicPr>
            <p:nvPr/>
          </p:nvPicPr>
          <p:blipFill>
            <a:blip r:embed="rId2"/>
            <a:stretch>
              <a:fillRect/>
            </a:stretch>
          </p:blipFill>
          <p:spPr>
            <a:xfrm>
              <a:off x="2665" y="3175"/>
              <a:ext cx="865" cy="502"/>
            </a:xfrm>
            <a:prstGeom prst="rect">
              <a:avLst/>
            </a:prstGeom>
          </p:spPr>
        </p:pic>
        <p:pic>
          <p:nvPicPr>
            <p:cNvPr id="5" name="图片 4"/>
            <p:cNvPicPr>
              <a:picLocks noChangeAspect="1"/>
            </p:cNvPicPr>
            <p:nvPr/>
          </p:nvPicPr>
          <p:blipFill>
            <a:blip r:embed="rId2"/>
            <a:stretch>
              <a:fillRect/>
            </a:stretch>
          </p:blipFill>
          <p:spPr>
            <a:xfrm>
              <a:off x="5896" y="4479"/>
              <a:ext cx="865" cy="502"/>
            </a:xfrm>
            <a:prstGeom prst="rect">
              <a:avLst/>
            </a:prstGeom>
          </p:spPr>
        </p:pic>
      </p:grpSp>
      <p:grpSp>
        <p:nvGrpSpPr>
          <p:cNvPr id="3" name="组合 2"/>
          <p:cNvGrpSpPr/>
          <p:nvPr/>
        </p:nvGrpSpPr>
        <p:grpSpPr>
          <a:xfrm>
            <a:off x="400050" y="3990340"/>
            <a:ext cx="6948170" cy="971550"/>
            <a:chOff x="630" y="6623"/>
            <a:chExt cx="10942" cy="1530"/>
          </a:xfrm>
        </p:grpSpPr>
        <p:sp>
          <p:nvSpPr>
            <p:cNvPr id="7" name="圆角矩形 6"/>
            <p:cNvSpPr/>
            <p:nvPr/>
          </p:nvSpPr>
          <p:spPr>
            <a:xfrm>
              <a:off x="630" y="6623"/>
              <a:ext cx="10942" cy="1531"/>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8" name="图片 7"/>
            <p:cNvPicPr>
              <a:picLocks noChangeAspect="1"/>
            </p:cNvPicPr>
            <p:nvPr/>
          </p:nvPicPr>
          <p:blipFill>
            <a:blip r:embed="rId3"/>
            <a:stretch>
              <a:fillRect/>
            </a:stretch>
          </p:blipFill>
          <p:spPr>
            <a:xfrm>
              <a:off x="963" y="6762"/>
              <a:ext cx="8778" cy="1295"/>
            </a:xfrm>
            <a:prstGeom prst="rect">
              <a:avLst/>
            </a:prstGeom>
          </p:spPr>
        </p:pic>
      </p:grpSp>
      <p:sp>
        <p:nvSpPr>
          <p:cNvPr id="9" name="文本框 2"/>
          <p:cNvSpPr txBox="1"/>
          <p:nvPr/>
        </p:nvSpPr>
        <p:spPr>
          <a:xfrm>
            <a:off x="251143" y="5071745"/>
            <a:ext cx="2970212" cy="398780"/>
          </a:xfrm>
          <a:prstGeom prst="rect">
            <a:avLst/>
          </a:prstGeom>
          <a:noFill/>
          <a:ln w="9525">
            <a:noFill/>
          </a:ln>
        </p:spPr>
        <p:txBody>
          <a:bodyPr wrap="square" anchor="t" anchorCtr="0">
            <a:spAutoFit/>
          </a:bodyPr>
          <a:lstStyle/>
          <a:p>
            <a:r>
              <a:rPr lang="en-US" altLang="zh-CN" sz="2000" b="1" dirty="0">
                <a:solidFill>
                  <a:srgbClr val="0000FF"/>
                </a:solidFill>
                <a:latin typeface="Times New Roman" panose="02020603050405020304" pitchFamily="18" charset="0"/>
                <a:ea typeface="宋体" panose="02010600030101010101" pitchFamily="2" charset="-122"/>
              </a:rPr>
              <a:t>Theorem 4.1</a:t>
            </a:r>
            <a:endParaRPr lang="en-US" altLang="zh-CN" sz="2000" b="1" dirty="0">
              <a:solidFill>
                <a:srgbClr val="0000FF"/>
              </a:solidFill>
              <a:latin typeface="Times New Roman" panose="02020603050405020304" pitchFamily="18" charset="0"/>
              <a:ea typeface="宋体" panose="02010600030101010101" pitchFamily="2" charset="-122"/>
            </a:endParaRPr>
          </a:p>
        </p:txBody>
      </p:sp>
      <p:pic>
        <p:nvPicPr>
          <p:cNvPr id="13" name="图片 12"/>
          <p:cNvPicPr>
            <a:picLocks noChangeAspect="1"/>
          </p:cNvPicPr>
          <p:nvPr/>
        </p:nvPicPr>
        <p:blipFill>
          <a:blip r:embed="rId4"/>
          <a:stretch>
            <a:fillRect/>
          </a:stretch>
        </p:blipFill>
        <p:spPr>
          <a:xfrm>
            <a:off x="6804660" y="6120490"/>
            <a:ext cx="476250" cy="266700"/>
          </a:xfrm>
          <a:prstGeom prst="rect">
            <a:avLst/>
          </a:prstGeom>
        </p:spPr>
      </p:pic>
      <p:grpSp>
        <p:nvGrpSpPr>
          <p:cNvPr id="6" name="组合 5"/>
          <p:cNvGrpSpPr/>
          <p:nvPr/>
        </p:nvGrpSpPr>
        <p:grpSpPr>
          <a:xfrm>
            <a:off x="400050" y="5445125"/>
            <a:ext cx="6948170" cy="1007745"/>
            <a:chOff x="630" y="8802"/>
            <a:chExt cx="10942" cy="1587"/>
          </a:xfrm>
        </p:grpSpPr>
        <p:pic>
          <p:nvPicPr>
            <p:cNvPr id="12" name="图片 11"/>
            <p:cNvPicPr>
              <a:picLocks noChangeAspect="1"/>
            </p:cNvPicPr>
            <p:nvPr/>
          </p:nvPicPr>
          <p:blipFill>
            <a:blip r:embed="rId5"/>
            <a:stretch>
              <a:fillRect/>
            </a:stretch>
          </p:blipFill>
          <p:spPr>
            <a:xfrm>
              <a:off x="850" y="8913"/>
              <a:ext cx="8356" cy="1466"/>
            </a:xfrm>
            <a:prstGeom prst="rect">
              <a:avLst/>
            </a:prstGeom>
          </p:spPr>
        </p:pic>
        <p:sp>
          <p:nvSpPr>
            <p:cNvPr id="10" name="圆角矩形 9"/>
            <p:cNvSpPr/>
            <p:nvPr/>
          </p:nvSpPr>
          <p:spPr>
            <a:xfrm>
              <a:off x="630" y="8802"/>
              <a:ext cx="10942" cy="1587"/>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no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pic>
        <p:nvPicPr>
          <p:cNvPr id="17" name="图片 16"/>
          <p:cNvPicPr>
            <a:picLocks noChangeAspect="1"/>
          </p:cNvPicPr>
          <p:nvPr/>
        </p:nvPicPr>
        <p:blipFill>
          <a:blip r:embed="rId6"/>
          <a:stretch>
            <a:fillRect/>
          </a:stretch>
        </p:blipFill>
        <p:spPr>
          <a:xfrm>
            <a:off x="5364480" y="5866765"/>
            <a:ext cx="523875" cy="504825"/>
          </a:xfrm>
          <a:prstGeom prst="rect">
            <a:avLst/>
          </a:prstGeom>
        </p:spPr>
      </p:pic>
      <p:pic>
        <p:nvPicPr>
          <p:cNvPr id="15" name="图片 14"/>
          <p:cNvPicPr>
            <a:picLocks noChangeAspect="1"/>
          </p:cNvPicPr>
          <p:nvPr/>
        </p:nvPicPr>
        <p:blipFill>
          <a:blip r:embed="rId7"/>
          <a:stretch>
            <a:fillRect/>
          </a:stretch>
        </p:blipFill>
        <p:spPr>
          <a:xfrm>
            <a:off x="1674400" y="2018792"/>
            <a:ext cx="549275" cy="301715"/>
          </a:xfrm>
          <a:prstGeom prst="rect">
            <a:avLst/>
          </a:prstGeom>
        </p:spPr>
      </p:pic>
      <p:pic>
        <p:nvPicPr>
          <p:cNvPr id="20" name="图片 19"/>
          <p:cNvPicPr>
            <a:picLocks noChangeAspect="1"/>
          </p:cNvPicPr>
          <p:nvPr/>
        </p:nvPicPr>
        <p:blipFill>
          <a:blip r:embed="rId8"/>
          <a:stretch>
            <a:fillRect/>
          </a:stretch>
        </p:blipFill>
        <p:spPr>
          <a:xfrm>
            <a:off x="3787512" y="2858450"/>
            <a:ext cx="462170" cy="290200"/>
          </a:xfrm>
          <a:prstGeom prst="rect">
            <a:avLst/>
          </a:prstGeom>
        </p:spPr>
      </p:pic>
      <p:pic>
        <p:nvPicPr>
          <p:cNvPr id="21" name="图片 20"/>
          <p:cNvPicPr>
            <a:picLocks noChangeAspect="1"/>
          </p:cNvPicPr>
          <p:nvPr/>
        </p:nvPicPr>
        <p:blipFill>
          <a:blip r:embed="rId8"/>
          <a:stretch>
            <a:fillRect/>
          </a:stretch>
        </p:blipFill>
        <p:spPr>
          <a:xfrm>
            <a:off x="1619672" y="4098287"/>
            <a:ext cx="462170" cy="290200"/>
          </a:xfrm>
          <a:prstGeom prst="rect">
            <a:avLst/>
          </a:prstGeom>
        </p:spPr>
      </p:pic>
      <p:pic>
        <p:nvPicPr>
          <p:cNvPr id="23" name="图片 22"/>
          <p:cNvPicPr>
            <a:picLocks noChangeAspect="1"/>
          </p:cNvPicPr>
          <p:nvPr/>
        </p:nvPicPr>
        <p:blipFill>
          <a:blip r:embed="rId9"/>
          <a:stretch>
            <a:fillRect/>
          </a:stretch>
        </p:blipFill>
        <p:spPr>
          <a:xfrm>
            <a:off x="1359766" y="4681840"/>
            <a:ext cx="425472" cy="196860"/>
          </a:xfrm>
          <a:prstGeom prst="rect">
            <a:avLst/>
          </a:prstGeom>
        </p:spPr>
      </p:pic>
      <p:pic>
        <p:nvPicPr>
          <p:cNvPr id="18" name="图片 17"/>
          <p:cNvPicPr>
            <a:picLocks noChangeAspect="1"/>
          </p:cNvPicPr>
          <p:nvPr>
            <p:custDataLst>
              <p:tags r:id="rId10"/>
            </p:custDataLst>
          </p:nvPr>
        </p:nvPicPr>
        <p:blipFill>
          <a:blip r:embed="rId11"/>
          <a:srcRect r="19386" b="-8848"/>
          <a:stretch>
            <a:fillRect/>
          </a:stretch>
        </p:blipFill>
        <p:spPr>
          <a:xfrm>
            <a:off x="1728000" y="2016000"/>
            <a:ext cx="432000" cy="384646"/>
          </a:xfrm>
          <a:prstGeom prst="rect">
            <a:avLst/>
          </a:prstGeom>
        </p:spPr>
      </p:pic>
      <p:pic>
        <p:nvPicPr>
          <p:cNvPr id="19" name="图片 18"/>
          <p:cNvPicPr>
            <a:picLocks noChangeAspect="1"/>
          </p:cNvPicPr>
          <p:nvPr>
            <p:custDataLst>
              <p:tags r:id="rId12"/>
            </p:custDataLst>
          </p:nvPr>
        </p:nvPicPr>
        <p:blipFill>
          <a:blip r:embed="rId11"/>
          <a:srcRect l="-6757" t="14190" r="19386" b="-8848"/>
          <a:stretch>
            <a:fillRect/>
          </a:stretch>
        </p:blipFill>
        <p:spPr>
          <a:xfrm>
            <a:off x="3743960" y="2858135"/>
            <a:ext cx="467995" cy="334645"/>
          </a:xfrm>
          <a:prstGeom prst="rect">
            <a:avLst/>
          </a:prstGeom>
        </p:spPr>
      </p:pic>
      <p:pic>
        <p:nvPicPr>
          <p:cNvPr id="22" name="图片 21"/>
          <p:cNvPicPr>
            <a:picLocks noChangeAspect="1"/>
          </p:cNvPicPr>
          <p:nvPr>
            <p:custDataLst>
              <p:tags r:id="rId13"/>
            </p:custDataLst>
          </p:nvPr>
        </p:nvPicPr>
        <p:blipFill>
          <a:blip r:embed="rId11"/>
          <a:srcRect r="19386" b="-8848"/>
          <a:stretch>
            <a:fillRect/>
          </a:stretch>
        </p:blipFill>
        <p:spPr>
          <a:xfrm>
            <a:off x="1619970" y="4069330"/>
            <a:ext cx="432000" cy="384646"/>
          </a:xfrm>
          <a:prstGeom prst="rect">
            <a:avLst/>
          </a:prstGeom>
        </p:spPr>
      </p:pic>
      <p:pic>
        <p:nvPicPr>
          <p:cNvPr id="25" name="图片 24"/>
          <p:cNvPicPr>
            <a:picLocks noChangeAspect="1"/>
          </p:cNvPicPr>
          <p:nvPr>
            <p:custDataLst>
              <p:tags r:id="rId14"/>
            </p:custDataLst>
          </p:nvPr>
        </p:nvPicPr>
        <p:blipFill>
          <a:blip r:embed="rId11"/>
          <a:srcRect l="-5453" t="20656" r="19386" b="-8848"/>
          <a:stretch>
            <a:fillRect/>
          </a:stretch>
        </p:blipFill>
        <p:spPr>
          <a:xfrm>
            <a:off x="1403985" y="5518800"/>
            <a:ext cx="461010" cy="311785"/>
          </a:xfrm>
          <a:prstGeom prst="rect">
            <a:avLst/>
          </a:prstGeom>
        </p:spPr>
      </p:pic>
      <p:pic>
        <p:nvPicPr>
          <p:cNvPr id="26" name="图片 25"/>
          <p:cNvPicPr>
            <a:picLocks noChangeAspect="1"/>
          </p:cNvPicPr>
          <p:nvPr>
            <p:custDataLst>
              <p:tags r:id="rId15"/>
            </p:custDataLst>
          </p:nvPr>
        </p:nvPicPr>
        <p:blipFill>
          <a:blip r:embed="rId16"/>
          <a:stretch>
            <a:fillRect/>
          </a:stretch>
        </p:blipFill>
        <p:spPr>
          <a:xfrm>
            <a:off x="1332000" y="4660265"/>
            <a:ext cx="432000" cy="216000"/>
          </a:xfrm>
          <a:prstGeom prst="rect">
            <a:avLst/>
          </a:prstGeom>
        </p:spPr>
      </p:pic>
      <p:pic>
        <p:nvPicPr>
          <p:cNvPr id="29" name="图片 28"/>
          <p:cNvPicPr>
            <a:picLocks noChangeAspect="1"/>
          </p:cNvPicPr>
          <p:nvPr>
            <p:custDataLst>
              <p:tags r:id="rId17"/>
            </p:custDataLst>
          </p:nvPr>
        </p:nvPicPr>
        <p:blipFill>
          <a:blip r:embed="rId18"/>
          <a:stretch>
            <a:fillRect/>
          </a:stretch>
        </p:blipFill>
        <p:spPr>
          <a:xfrm>
            <a:off x="6772275" y="6092825"/>
            <a:ext cx="436880" cy="254000"/>
          </a:xfrm>
          <a:prstGeom prst="rect">
            <a:avLst/>
          </a:prstGeom>
        </p:spPr>
      </p:pic>
      <p:sp>
        <p:nvSpPr>
          <p:cNvPr id="28" name="文本框 25"/>
          <p:cNvSpPr txBox="1"/>
          <p:nvPr>
            <p:custDataLst>
              <p:tags r:id="rId19"/>
            </p:custDataLst>
          </p:nvPr>
        </p:nvSpPr>
        <p:spPr>
          <a:xfrm>
            <a:off x="6444010" y="6074760"/>
            <a:ext cx="682625" cy="368300"/>
          </a:xfrm>
          <a:prstGeom prst="rect">
            <a:avLst/>
          </a:prstGeom>
          <a:noFill/>
          <a:ln w="9525">
            <a:noFill/>
          </a:ln>
        </p:spPr>
        <p:txBody>
          <a:bodyPr wrap="square" anchor="t" anchorCtr="0">
            <a:spAutoFit/>
          </a:bodyPr>
          <a:p>
            <a:r>
              <a:rPr lang="en-US" altLang="zh-CN" sz="1800" dirty="0">
                <a:latin typeface="Times New Roman" panose="02020603050405020304" pitchFamily="18" charset="0"/>
                <a:ea typeface="宋体" panose="02010600030101010101" pitchFamily="2" charset="-122"/>
              </a:rPr>
              <a:t>(4.8)</a:t>
            </a:r>
            <a:endParaRPr lang="en-US" altLang="zh-CN" sz="1800" dirty="0">
              <a:latin typeface="Times New Roman" panose="02020603050405020304" pitchFamily="18" charset="0"/>
              <a:ea typeface="宋体" panose="02010600030101010101" pitchFamily="2"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文本框 6"/>
          <p:cNvSpPr txBox="1"/>
          <p:nvPr/>
        </p:nvSpPr>
        <p:spPr>
          <a:xfrm>
            <a:off x="398463" y="1171575"/>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a:solidFill>
                  <a:srgbClr val="FF0000"/>
                </a:solidFill>
                <a:latin typeface="Times New Roman" panose="02020603050405020304" pitchFamily="18" charset="0"/>
                <a:ea typeface="宋体" panose="02010600030101010101" pitchFamily="2" charset="-122"/>
                <a:sym typeface="-소망M"/>
              </a:rPr>
              <a:t>Stabilizability under edge removal control</a:t>
            </a:r>
            <a:endParaRPr lang="en-US" altLang="zh-CN" sz="2400" b="1">
              <a:solidFill>
                <a:srgbClr val="FF0000"/>
              </a:solidFill>
              <a:latin typeface="Times New Roman" panose="02020603050405020304" pitchFamily="18" charset="0"/>
              <a:ea typeface="宋体" panose="02010600030101010101" pitchFamily="2" charset="-122"/>
              <a:sym typeface="-소망M"/>
            </a:endParaRPr>
          </a:p>
        </p:txBody>
      </p:sp>
      <p:pic>
        <p:nvPicPr>
          <p:cNvPr id="2" name="图片 1"/>
          <p:cNvPicPr>
            <a:picLocks noChangeAspect="1"/>
          </p:cNvPicPr>
          <p:nvPr/>
        </p:nvPicPr>
        <p:blipFill>
          <a:blip r:embed="rId1"/>
          <a:stretch>
            <a:fillRect/>
          </a:stretch>
        </p:blipFill>
        <p:spPr>
          <a:xfrm>
            <a:off x="755650" y="1911985"/>
            <a:ext cx="5739765" cy="1391920"/>
          </a:xfrm>
          <a:prstGeom prst="rect">
            <a:avLst/>
          </a:prstGeom>
        </p:spPr>
      </p:pic>
      <p:sp>
        <p:nvSpPr>
          <p:cNvPr id="129026" name="文本框 2"/>
          <p:cNvSpPr txBox="1"/>
          <p:nvPr/>
        </p:nvSpPr>
        <p:spPr>
          <a:xfrm>
            <a:off x="251778" y="1534795"/>
            <a:ext cx="2970212" cy="398780"/>
          </a:xfrm>
          <a:prstGeom prst="rect">
            <a:avLst/>
          </a:prstGeom>
          <a:noFill/>
          <a:ln w="9525">
            <a:noFill/>
          </a:ln>
        </p:spPr>
        <p:txBody>
          <a:bodyPr wrap="square" anchor="t" anchorCtr="0">
            <a:spAutoFit/>
          </a:bodyPr>
          <a:lstStyle/>
          <a:p>
            <a:r>
              <a:rPr lang="en-US" altLang="zh-CN" sz="2000" b="1" dirty="0">
                <a:solidFill>
                  <a:srgbClr val="0000FF"/>
                </a:solidFill>
                <a:latin typeface="Times New Roman" panose="02020603050405020304" pitchFamily="18" charset="0"/>
                <a:ea typeface="宋体" panose="02010600030101010101" pitchFamily="2" charset="-122"/>
              </a:rPr>
              <a:t>Definition 4.2</a:t>
            </a:r>
            <a:endParaRPr lang="en-US" altLang="zh-CN" sz="2000" b="1" dirty="0">
              <a:solidFill>
                <a:srgbClr val="0000FF"/>
              </a:solidFill>
              <a:latin typeface="Times New Roman" panose="02020603050405020304" pitchFamily="18" charset="0"/>
              <a:ea typeface="宋体" panose="02010600030101010101" pitchFamily="2" charset="-122"/>
            </a:endParaRPr>
          </a:p>
        </p:txBody>
      </p:sp>
      <p:sp>
        <p:nvSpPr>
          <p:cNvPr id="14" name="圆角矩形 13"/>
          <p:cNvSpPr/>
          <p:nvPr/>
        </p:nvSpPr>
        <p:spPr>
          <a:xfrm>
            <a:off x="467043" y="1861503"/>
            <a:ext cx="6911975" cy="144000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nvGrpSpPr>
          <p:cNvPr id="5" name="组合 4"/>
          <p:cNvGrpSpPr/>
          <p:nvPr/>
        </p:nvGrpSpPr>
        <p:grpSpPr>
          <a:xfrm>
            <a:off x="540385" y="3861435"/>
            <a:ext cx="6911340" cy="431800"/>
            <a:chOff x="851" y="6420"/>
            <a:chExt cx="10884" cy="680"/>
          </a:xfrm>
        </p:grpSpPr>
        <p:pic>
          <p:nvPicPr>
            <p:cNvPr id="6" name="图片 5"/>
            <p:cNvPicPr>
              <a:picLocks noChangeAspect="1"/>
            </p:cNvPicPr>
            <p:nvPr/>
          </p:nvPicPr>
          <p:blipFill>
            <a:blip r:embed="rId2"/>
            <a:stretch>
              <a:fillRect/>
            </a:stretch>
          </p:blipFill>
          <p:spPr>
            <a:xfrm>
              <a:off x="1304" y="6533"/>
              <a:ext cx="7457" cy="534"/>
            </a:xfrm>
            <a:prstGeom prst="rect">
              <a:avLst/>
            </a:prstGeom>
          </p:spPr>
        </p:pic>
        <p:sp>
          <p:nvSpPr>
            <p:cNvPr id="7" name="圆角矩形 6"/>
            <p:cNvSpPr/>
            <p:nvPr/>
          </p:nvSpPr>
          <p:spPr>
            <a:xfrm>
              <a:off x="851" y="6420"/>
              <a:ext cx="10885" cy="68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
        <p:nvSpPr>
          <p:cNvPr id="8" name="文本框 2"/>
          <p:cNvSpPr txBox="1"/>
          <p:nvPr/>
        </p:nvSpPr>
        <p:spPr>
          <a:xfrm>
            <a:off x="230188" y="3450590"/>
            <a:ext cx="2970212" cy="398780"/>
          </a:xfrm>
          <a:prstGeom prst="rect">
            <a:avLst/>
          </a:prstGeom>
          <a:noFill/>
          <a:ln w="9525">
            <a:noFill/>
          </a:ln>
        </p:spPr>
        <p:txBody>
          <a:bodyPr wrap="square" anchor="t" anchorCtr="0">
            <a:spAutoFit/>
          </a:bodyPr>
          <a:lstStyle/>
          <a:p>
            <a:r>
              <a:rPr lang="en-US" altLang="zh-CN" sz="2000" b="1" dirty="0">
                <a:solidFill>
                  <a:srgbClr val="0000FF"/>
                </a:solidFill>
                <a:latin typeface="Times New Roman" panose="02020603050405020304" pitchFamily="18" charset="0"/>
                <a:ea typeface="宋体" panose="02010600030101010101" pitchFamily="2" charset="-122"/>
              </a:rPr>
              <a:t>Assumption 4.1</a:t>
            </a:r>
            <a:endParaRPr lang="en-US" altLang="zh-CN" sz="2000" b="1" dirty="0">
              <a:solidFill>
                <a:srgbClr val="0000FF"/>
              </a:solidFill>
              <a:latin typeface="Times New Roman" panose="02020603050405020304" pitchFamily="18" charset="0"/>
              <a:ea typeface="宋体" panose="02010600030101010101" pitchFamily="2" charset="-122"/>
            </a:endParaRPr>
          </a:p>
        </p:txBody>
      </p:sp>
      <p:sp>
        <p:nvSpPr>
          <p:cNvPr id="11" name="文本框 2"/>
          <p:cNvSpPr txBox="1"/>
          <p:nvPr/>
        </p:nvSpPr>
        <p:spPr>
          <a:xfrm>
            <a:off x="214948" y="4429760"/>
            <a:ext cx="2970212" cy="398780"/>
          </a:xfrm>
          <a:prstGeom prst="rect">
            <a:avLst/>
          </a:prstGeom>
          <a:noFill/>
          <a:ln w="9525">
            <a:noFill/>
          </a:ln>
        </p:spPr>
        <p:txBody>
          <a:bodyPr wrap="square" anchor="t" anchorCtr="0">
            <a:spAutoFit/>
          </a:bodyPr>
          <a:lstStyle/>
          <a:p>
            <a:r>
              <a:rPr lang="en-US" altLang="zh-CN" sz="2000" b="1" dirty="0">
                <a:solidFill>
                  <a:srgbClr val="0000FF"/>
                </a:solidFill>
                <a:latin typeface="Times New Roman" panose="02020603050405020304" pitchFamily="18" charset="0"/>
                <a:ea typeface="宋体" panose="02010600030101010101" pitchFamily="2" charset="-122"/>
              </a:rPr>
              <a:t>Theorem 4.2</a:t>
            </a:r>
            <a:endParaRPr lang="en-US" altLang="zh-CN" sz="2000" b="1" dirty="0">
              <a:solidFill>
                <a:srgbClr val="0000FF"/>
              </a:solidFill>
              <a:latin typeface="Times New Roman" panose="02020603050405020304" pitchFamily="18" charset="0"/>
              <a:ea typeface="宋体" panose="02010600030101010101" pitchFamily="2" charset="-122"/>
            </a:endParaRPr>
          </a:p>
        </p:txBody>
      </p:sp>
      <p:pic>
        <p:nvPicPr>
          <p:cNvPr id="9" name="图片 8"/>
          <p:cNvPicPr>
            <a:picLocks noChangeAspect="1"/>
          </p:cNvPicPr>
          <p:nvPr/>
        </p:nvPicPr>
        <p:blipFill>
          <a:blip r:embed="rId3"/>
          <a:stretch>
            <a:fillRect/>
          </a:stretch>
        </p:blipFill>
        <p:spPr>
          <a:xfrm>
            <a:off x="1508317" y="1931549"/>
            <a:ext cx="383474" cy="240786"/>
          </a:xfrm>
          <a:prstGeom prst="rect">
            <a:avLst/>
          </a:prstGeom>
        </p:spPr>
      </p:pic>
      <p:pic>
        <p:nvPicPr>
          <p:cNvPr id="17" name="图片 16"/>
          <p:cNvPicPr>
            <a:picLocks noChangeAspect="1"/>
          </p:cNvPicPr>
          <p:nvPr/>
        </p:nvPicPr>
        <p:blipFill>
          <a:blip r:embed="rId3"/>
          <a:stretch>
            <a:fillRect/>
          </a:stretch>
        </p:blipFill>
        <p:spPr>
          <a:xfrm>
            <a:off x="6084168" y="2753396"/>
            <a:ext cx="461591" cy="289837"/>
          </a:xfrm>
          <a:prstGeom prst="rect">
            <a:avLst/>
          </a:prstGeom>
        </p:spPr>
      </p:pic>
      <p:grpSp>
        <p:nvGrpSpPr>
          <p:cNvPr id="12" name="组合 11"/>
          <p:cNvGrpSpPr/>
          <p:nvPr/>
        </p:nvGrpSpPr>
        <p:grpSpPr>
          <a:xfrm>
            <a:off x="400050" y="4799965"/>
            <a:ext cx="7128638" cy="1512201"/>
            <a:chOff x="630" y="8237"/>
            <a:chExt cx="11169" cy="2262"/>
          </a:xfrm>
        </p:grpSpPr>
        <p:pic>
          <p:nvPicPr>
            <p:cNvPr id="10" name="图片 9"/>
            <p:cNvPicPr>
              <a:picLocks noChangeAspect="1"/>
            </p:cNvPicPr>
            <p:nvPr/>
          </p:nvPicPr>
          <p:blipFill>
            <a:blip r:embed="rId4"/>
            <a:stretch>
              <a:fillRect/>
            </a:stretch>
          </p:blipFill>
          <p:spPr>
            <a:xfrm>
              <a:off x="1077" y="8441"/>
              <a:ext cx="8197" cy="2045"/>
            </a:xfrm>
            <a:prstGeom prst="rect">
              <a:avLst/>
            </a:prstGeom>
          </p:spPr>
        </p:pic>
        <p:sp>
          <p:nvSpPr>
            <p:cNvPr id="13" name="圆角矩形 12"/>
            <p:cNvSpPr/>
            <p:nvPr/>
          </p:nvSpPr>
          <p:spPr>
            <a:xfrm>
              <a:off x="630" y="8237"/>
              <a:ext cx="11169" cy="2262"/>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no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15" name="图片 14"/>
            <p:cNvPicPr>
              <a:picLocks noChangeAspect="1"/>
            </p:cNvPicPr>
            <p:nvPr/>
          </p:nvPicPr>
          <p:blipFill>
            <a:blip r:embed="rId5"/>
            <a:stretch>
              <a:fillRect/>
            </a:stretch>
          </p:blipFill>
          <p:spPr>
            <a:xfrm>
              <a:off x="10716" y="9595"/>
              <a:ext cx="680" cy="415"/>
            </a:xfrm>
            <a:prstGeom prst="rect">
              <a:avLst/>
            </a:prstGeom>
          </p:spPr>
        </p:pic>
        <p:pic>
          <p:nvPicPr>
            <p:cNvPr id="16" name="图片 15"/>
            <p:cNvPicPr>
              <a:picLocks noChangeAspect="1"/>
            </p:cNvPicPr>
            <p:nvPr/>
          </p:nvPicPr>
          <p:blipFill>
            <a:blip r:embed="rId6"/>
            <a:stretch>
              <a:fillRect/>
            </a:stretch>
          </p:blipFill>
          <p:spPr>
            <a:xfrm>
              <a:off x="8449" y="9269"/>
              <a:ext cx="825" cy="795"/>
            </a:xfrm>
            <a:prstGeom prst="rect">
              <a:avLst/>
            </a:prstGeom>
          </p:spPr>
        </p:pic>
      </p:grpSp>
      <p:pic>
        <p:nvPicPr>
          <p:cNvPr id="25" name="图片 24"/>
          <p:cNvPicPr>
            <a:picLocks noChangeAspect="1"/>
          </p:cNvPicPr>
          <p:nvPr>
            <p:custDataLst>
              <p:tags r:id="rId7"/>
            </p:custDataLst>
          </p:nvPr>
        </p:nvPicPr>
        <p:blipFill>
          <a:blip r:embed="rId8"/>
          <a:srcRect l="-5453" t="20656" r="19386" b="-8848"/>
          <a:stretch>
            <a:fillRect/>
          </a:stretch>
        </p:blipFill>
        <p:spPr>
          <a:xfrm>
            <a:off x="1475740" y="1931050"/>
            <a:ext cx="425841" cy="288000"/>
          </a:xfrm>
          <a:prstGeom prst="rect">
            <a:avLst/>
          </a:prstGeom>
        </p:spPr>
      </p:pic>
      <p:pic>
        <p:nvPicPr>
          <p:cNvPr id="3" name="图片 2"/>
          <p:cNvPicPr>
            <a:picLocks noChangeAspect="1"/>
          </p:cNvPicPr>
          <p:nvPr>
            <p:custDataLst>
              <p:tags r:id="rId9"/>
            </p:custDataLst>
          </p:nvPr>
        </p:nvPicPr>
        <p:blipFill>
          <a:blip r:embed="rId8"/>
          <a:srcRect l="-5453" t="20656" r="19386" b="-8848"/>
          <a:stretch>
            <a:fillRect/>
          </a:stretch>
        </p:blipFill>
        <p:spPr>
          <a:xfrm>
            <a:off x="6048000" y="2772000"/>
            <a:ext cx="461010" cy="311785"/>
          </a:xfrm>
          <a:prstGeom prst="rect">
            <a:avLst/>
          </a:prstGeom>
        </p:spPr>
      </p:pic>
      <p:pic>
        <p:nvPicPr>
          <p:cNvPr id="4" name="图片 3"/>
          <p:cNvPicPr>
            <a:picLocks noChangeAspect="1"/>
          </p:cNvPicPr>
          <p:nvPr>
            <p:custDataLst>
              <p:tags r:id="rId10"/>
            </p:custDataLst>
          </p:nvPr>
        </p:nvPicPr>
        <p:blipFill>
          <a:blip r:embed="rId8"/>
          <a:srcRect l="-5453" t="20656" r="19386" b="-8848"/>
          <a:stretch>
            <a:fillRect/>
          </a:stretch>
        </p:blipFill>
        <p:spPr>
          <a:xfrm>
            <a:off x="1584000" y="4931755"/>
            <a:ext cx="461010" cy="311785"/>
          </a:xfrm>
          <a:prstGeom prst="rect">
            <a:avLst/>
          </a:prstGeom>
        </p:spPr>
      </p:pic>
      <p:pic>
        <p:nvPicPr>
          <p:cNvPr id="19" name="图片 18"/>
          <p:cNvPicPr>
            <a:picLocks noChangeAspect="1"/>
          </p:cNvPicPr>
          <p:nvPr>
            <p:custDataLst>
              <p:tags r:id="rId11"/>
            </p:custDataLst>
          </p:nvPr>
        </p:nvPicPr>
        <p:blipFill>
          <a:blip r:embed="rId12"/>
          <a:stretch>
            <a:fillRect/>
          </a:stretch>
        </p:blipFill>
        <p:spPr>
          <a:xfrm>
            <a:off x="6804660" y="5733415"/>
            <a:ext cx="574675" cy="254000"/>
          </a:xfrm>
          <a:prstGeom prst="rect">
            <a:avLst/>
          </a:prstGeom>
        </p:spPr>
      </p:pic>
      <p:sp>
        <p:nvSpPr>
          <p:cNvPr id="28" name="文本框 25"/>
          <p:cNvSpPr txBox="1"/>
          <p:nvPr>
            <p:custDataLst>
              <p:tags r:id="rId13"/>
            </p:custDataLst>
          </p:nvPr>
        </p:nvSpPr>
        <p:spPr>
          <a:xfrm>
            <a:off x="6508780" y="5733130"/>
            <a:ext cx="682625" cy="368300"/>
          </a:xfrm>
          <a:prstGeom prst="rect">
            <a:avLst/>
          </a:prstGeom>
          <a:noFill/>
          <a:ln w="9525">
            <a:noFill/>
          </a:ln>
        </p:spPr>
        <p:txBody>
          <a:bodyPr wrap="square" anchor="t" anchorCtr="0">
            <a:spAutoFit/>
          </a:bodyPr>
          <a:p>
            <a:r>
              <a:rPr lang="en-US" altLang="zh-CN" sz="1800" dirty="0">
                <a:latin typeface="Times New Roman" panose="02020603050405020304" pitchFamily="18" charset="0"/>
                <a:ea typeface="宋体" panose="02010600030101010101" pitchFamily="2" charset="-122"/>
              </a:rPr>
              <a:t>(4.9)</a:t>
            </a:r>
            <a:endParaRPr lang="en-US" altLang="zh-CN" sz="1800" dirty="0">
              <a:latin typeface="Times New Roman" panose="02020603050405020304" pitchFamily="18" charset="0"/>
              <a:ea typeface="宋体" panose="0201060003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grpSp>
        <p:nvGrpSpPr>
          <p:cNvPr id="66564" name="组合 20"/>
          <p:cNvGrpSpPr/>
          <p:nvPr/>
        </p:nvGrpSpPr>
        <p:grpSpPr>
          <a:xfrm>
            <a:off x="900113" y="2162493"/>
            <a:ext cx="7523162" cy="1190625"/>
            <a:chOff x="1778" y="5660"/>
            <a:chExt cx="11886" cy="1876"/>
          </a:xfrm>
        </p:grpSpPr>
        <p:sp>
          <p:nvSpPr>
            <p:cNvPr id="66565" name="文本框 5"/>
            <p:cNvSpPr txBox="1"/>
            <p:nvPr/>
          </p:nvSpPr>
          <p:spPr>
            <a:xfrm>
              <a:off x="1778" y="5682"/>
              <a:ext cx="11602" cy="531"/>
            </a:xfrm>
            <a:prstGeom prst="rect">
              <a:avLst/>
            </a:prstGeom>
            <a:noFill/>
            <a:ln w="9525">
              <a:noFill/>
            </a:ln>
          </p:spPr>
          <p:txBody>
            <a:bodyPr wrap="square" anchor="t" anchorCtr="0">
              <a:spAutoFit/>
            </a:bodyPr>
            <a:lstStyle/>
            <a:p>
              <a:r>
                <a:rPr lang="en-US" altLang="zh-CN" sz="1600" b="1">
                  <a:latin typeface="Times New Roman" panose="02020603050405020304" pitchFamily="18" charset="0"/>
                  <a:ea typeface="宋体" panose="02010600030101010101" pitchFamily="2" charset="-122"/>
                </a:rPr>
                <a:t>Veliz-Cuba et al. studied Boolean networks </a:t>
              </a:r>
              <a:r>
                <a:rPr lang="en-US" altLang="zh-CN" sz="1600" b="1">
                  <a:solidFill>
                    <a:schemeClr val="tx1"/>
                  </a:solidFill>
                  <a:latin typeface="Times New Roman" panose="02020603050405020304" pitchFamily="18" charset="0"/>
                  <a:ea typeface="宋体" panose="02010600030101010101" pitchFamily="2" charset="-122"/>
                </a:rPr>
                <a:t>via</a:t>
              </a:r>
              <a:r>
                <a:rPr lang="en-US" altLang="zh-CN" sz="1600" b="1">
                  <a:solidFill>
                    <a:srgbClr val="0000FF"/>
                  </a:solidFill>
                  <a:latin typeface="Times New Roman" panose="02020603050405020304" pitchFamily="18" charset="0"/>
                  <a:ea typeface="宋体" panose="02010600030101010101" pitchFamily="2" charset="-122"/>
                </a:rPr>
                <a:t> polynomial representation</a:t>
              </a:r>
              <a:r>
                <a:rPr lang="en-US" altLang="zh-CN" sz="1600" b="1">
                  <a:latin typeface="Times New Roman" panose="02020603050405020304" pitchFamily="18" charset="0"/>
                  <a:ea typeface="宋体" panose="02010600030101010101" pitchFamily="2" charset="-122"/>
                </a:rPr>
                <a:t>. </a:t>
              </a:r>
              <a:endParaRPr lang="en-US" altLang="zh-CN" sz="1600" b="1">
                <a:latin typeface="Times New Roman" panose="02020603050405020304" pitchFamily="18" charset="0"/>
                <a:ea typeface="宋体" panose="02010600030101010101" pitchFamily="2" charset="-122"/>
              </a:endParaRPr>
            </a:p>
          </p:txBody>
        </p:sp>
        <p:sp>
          <p:nvSpPr>
            <p:cNvPr id="66566" name="文本框 7"/>
            <p:cNvSpPr txBox="1"/>
            <p:nvPr/>
          </p:nvSpPr>
          <p:spPr>
            <a:xfrm>
              <a:off x="1835" y="6228"/>
              <a:ext cx="11829" cy="1308"/>
            </a:xfrm>
            <a:prstGeom prst="rect">
              <a:avLst/>
            </a:prstGeom>
            <a:noFill/>
            <a:ln w="9525">
              <a:noFill/>
            </a:ln>
          </p:spPr>
          <p:txBody>
            <a:bodyPr wrap="square" anchor="t" anchorCtr="0">
              <a:spAutoFit/>
            </a:bodyPr>
            <a:lstStyle/>
            <a:p>
              <a:r>
                <a:rPr lang="en-US" altLang="zh-CN" sz="1600">
                  <a:latin typeface="Times New Roman" panose="02020603050405020304" pitchFamily="18" charset="0"/>
                  <a:ea typeface="宋体" panose="02010600030101010101" pitchFamily="2" charset="-122"/>
                </a:rPr>
                <a:t>[1] </a:t>
              </a:r>
              <a:r>
                <a:rPr altLang="zh-CN" sz="1600">
                  <a:latin typeface="Times New Roman" panose="02020603050405020304" pitchFamily="18" charset="0"/>
                  <a:ea typeface="宋体" panose="02010600030101010101" pitchFamily="2" charset="-122"/>
                </a:rPr>
                <a:t>Veliz-Cuba, A., Jarrah, A. S., Laubenbacher, R.</a:t>
              </a:r>
              <a:r>
                <a:rPr lang="en-US" sz="1600">
                  <a:latin typeface="Times New Roman" panose="02020603050405020304" pitchFamily="18" charset="0"/>
                  <a:ea typeface="宋体" panose="02010600030101010101" pitchFamily="2" charset="-122"/>
                </a:rPr>
                <a:t>, </a:t>
              </a:r>
              <a:r>
                <a:rPr altLang="zh-CN" sz="1600">
                  <a:latin typeface="Times New Roman" panose="02020603050405020304" pitchFamily="18" charset="0"/>
                  <a:ea typeface="宋体" panose="02010600030101010101" pitchFamily="2" charset="-122"/>
                </a:rPr>
                <a:t>2010. Polynomial algebra of discrete models in systems biology</a:t>
              </a:r>
              <a:r>
                <a:rPr lang="en-US" sz="1600">
                  <a:latin typeface="Times New Roman" panose="02020603050405020304" pitchFamily="18" charset="0"/>
                  <a:ea typeface="宋体" panose="02010600030101010101" pitchFamily="2" charset="-122"/>
                </a:rPr>
                <a:t>,</a:t>
              </a:r>
              <a:r>
                <a:rPr altLang="zh-CN" sz="1600">
                  <a:latin typeface="Times New Roman" panose="02020603050405020304" pitchFamily="18" charset="0"/>
                  <a:ea typeface="宋体" panose="02010600030101010101" pitchFamily="2" charset="-122"/>
                </a:rPr>
                <a:t> </a:t>
              </a:r>
              <a:r>
                <a:rPr altLang="zh-CN" sz="1600" i="1">
                  <a:latin typeface="Times New Roman" panose="02020603050405020304" pitchFamily="18" charset="0"/>
                  <a:ea typeface="宋体" panose="02010600030101010101" pitchFamily="2" charset="-122"/>
                </a:rPr>
                <a:t>Bioinformatics</a:t>
              </a:r>
              <a:r>
                <a:rPr altLang="zh-CN" sz="1600">
                  <a:latin typeface="Times New Roman" panose="02020603050405020304" pitchFamily="18" charset="0"/>
                  <a:ea typeface="宋体" panose="02010600030101010101" pitchFamily="2" charset="-122"/>
                </a:rPr>
                <a:t>, 26(13): 1637-1643.</a:t>
              </a:r>
              <a:r>
                <a:rPr lang="zh-CN" altLang="zh-CN" sz="1600">
                  <a:latin typeface="Times New Roman" panose="02020603050405020304" pitchFamily="18" charset="0"/>
                  <a:ea typeface="宋体" panose="02010600030101010101" pitchFamily="2" charset="-122"/>
                </a:rPr>
                <a:t> </a:t>
              </a:r>
              <a:endParaRPr lang="zh-CN" altLang="zh-CN" sz="1600">
                <a:latin typeface="Times New Roman" panose="02020603050405020304" pitchFamily="18" charset="0"/>
                <a:ea typeface="宋体" panose="02010600030101010101" pitchFamily="2" charset="-122"/>
              </a:endParaRPr>
            </a:p>
            <a:p>
              <a:endParaRPr lang="zh-CN" altLang="zh-CN" sz="1600">
                <a:latin typeface="Times New Roman" panose="02020603050405020304" pitchFamily="18" charset="0"/>
                <a:ea typeface="宋体" panose="02010600030101010101" pitchFamily="2" charset="-122"/>
              </a:endParaRPr>
            </a:p>
          </p:txBody>
        </p:sp>
        <p:sp>
          <p:nvSpPr>
            <p:cNvPr id="20" name="圆角矩形 19"/>
            <p:cNvSpPr/>
            <p:nvPr/>
          </p:nvSpPr>
          <p:spPr>
            <a:xfrm>
              <a:off x="1778" y="5660"/>
              <a:ext cx="11717" cy="1589"/>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
        <p:nvSpPr>
          <p:cNvPr id="66568"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Background</a:t>
            </a:r>
            <a:endParaRPr lang="en-US" altLang="zh-CN" sz="2800" b="1" dirty="0">
              <a:solidFill>
                <a:schemeClr val="bg1"/>
              </a:solidFill>
              <a:latin typeface="Times New Roman" panose="02020603050405020304" pitchFamily="18" charset="0"/>
              <a:ea typeface="黑体" panose="02010609060101010101" pitchFamily="49" charset="-122"/>
            </a:endParaRPr>
          </a:p>
        </p:txBody>
      </p:sp>
      <p:grpSp>
        <p:nvGrpSpPr>
          <p:cNvPr id="66569" name="组合 6"/>
          <p:cNvGrpSpPr/>
          <p:nvPr/>
        </p:nvGrpSpPr>
        <p:grpSpPr>
          <a:xfrm>
            <a:off x="900113" y="3673475"/>
            <a:ext cx="7524000" cy="1872000"/>
            <a:chOff x="1644" y="6432"/>
            <a:chExt cx="11754" cy="2098"/>
          </a:xfrm>
        </p:grpSpPr>
        <p:sp>
          <p:nvSpPr>
            <p:cNvPr id="66570" name="文本框 5"/>
            <p:cNvSpPr txBox="1"/>
            <p:nvPr/>
          </p:nvSpPr>
          <p:spPr>
            <a:xfrm>
              <a:off x="1644" y="6457"/>
              <a:ext cx="11600" cy="686"/>
            </a:xfrm>
            <a:prstGeom prst="rect">
              <a:avLst/>
            </a:prstGeom>
            <a:noFill/>
            <a:ln w="9525">
              <a:noFill/>
            </a:ln>
          </p:spPr>
          <p:txBody>
            <a:bodyPr wrap="square" anchor="t" anchorCtr="0">
              <a:spAutoFit/>
            </a:bodyPr>
            <a:lstStyle/>
            <a:p>
              <a:r>
                <a:rPr lang="en-US" altLang="zh-CN" sz="1600" b="1">
                  <a:latin typeface="Times New Roman" panose="02020603050405020304" pitchFamily="18" charset="0"/>
                  <a:ea typeface="宋体" panose="02010600030101010101" pitchFamily="2" charset="-122"/>
                </a:rPr>
                <a:t>Hinkelmann et al. developed the </a:t>
              </a:r>
              <a:r>
                <a:rPr lang="en-US" altLang="zh-CN" sz="1600" b="1">
                  <a:solidFill>
                    <a:schemeClr val="tx1"/>
                  </a:solidFill>
                  <a:latin typeface="Times New Roman" panose="02020603050405020304" pitchFamily="18" charset="0"/>
                  <a:ea typeface="宋体" panose="02010600030101010101" pitchFamily="2" charset="-122"/>
                </a:rPr>
                <a:t>ADAM</a:t>
              </a:r>
              <a:r>
                <a:rPr lang="en-US" altLang="zh-CN" sz="1600" b="1">
                  <a:solidFill>
                    <a:srgbClr val="0000FF"/>
                  </a:solidFill>
                  <a:latin typeface="Times New Roman" panose="02020603050405020304" pitchFamily="18" charset="0"/>
                  <a:ea typeface="宋体" panose="02010600030101010101" pitchFamily="2" charset="-122"/>
                </a:rPr>
                <a:t> software packages</a:t>
              </a:r>
              <a:r>
                <a:rPr lang="en-US" altLang="zh-CN" sz="1600" b="1">
                  <a:latin typeface="Times New Roman" panose="02020603050405020304" pitchFamily="18" charset="0"/>
                  <a:ea typeface="宋体" panose="02010600030101010101" pitchFamily="2" charset="-122"/>
                </a:rPr>
                <a:t> for the investigation of Boolean networks.</a:t>
              </a:r>
              <a:endParaRPr lang="en-US" altLang="zh-CN" sz="1600" b="1">
                <a:latin typeface="Times New Roman" panose="02020603050405020304" pitchFamily="18" charset="0"/>
                <a:ea typeface="宋体" panose="02010600030101010101" pitchFamily="2" charset="-122"/>
              </a:endParaRPr>
            </a:p>
          </p:txBody>
        </p:sp>
        <p:grpSp>
          <p:nvGrpSpPr>
            <p:cNvPr id="66571" name="组合 3"/>
            <p:cNvGrpSpPr/>
            <p:nvPr/>
          </p:nvGrpSpPr>
          <p:grpSpPr>
            <a:xfrm>
              <a:off x="1644" y="6432"/>
              <a:ext cx="11754" cy="2098"/>
              <a:chOff x="1757" y="6432"/>
              <a:chExt cx="11754" cy="2098"/>
            </a:xfrm>
          </p:grpSpPr>
          <p:sp>
            <p:nvSpPr>
              <p:cNvPr id="66572" name="文本框 7"/>
              <p:cNvSpPr txBox="1"/>
              <p:nvPr/>
            </p:nvSpPr>
            <p:spPr>
              <a:xfrm>
                <a:off x="1815" y="7264"/>
                <a:ext cx="11696" cy="1266"/>
              </a:xfrm>
              <a:prstGeom prst="rect">
                <a:avLst/>
              </a:prstGeom>
              <a:noFill/>
              <a:ln w="9525">
                <a:noFill/>
              </a:ln>
            </p:spPr>
            <p:txBody>
              <a:bodyPr wrap="square" anchor="t" anchorCtr="0">
                <a:spAutoFit/>
              </a:bodyPr>
              <a:lstStyle/>
              <a:p>
                <a:r>
                  <a:rPr lang="en-US" sz="1600">
                    <a:latin typeface="Times New Roman" panose="02020603050405020304" pitchFamily="18" charset="0"/>
                    <a:ea typeface="宋体" panose="02010600030101010101" pitchFamily="2" charset="-122"/>
                  </a:rPr>
                  <a:t>[2] </a:t>
                </a:r>
                <a:r>
                  <a:rPr altLang="zh-CN" sz="1600">
                    <a:latin typeface="Times New Roman" panose="02020603050405020304" pitchFamily="18" charset="0"/>
                    <a:ea typeface="宋体" panose="02010600030101010101" pitchFamily="2" charset="-122"/>
                  </a:rPr>
                  <a:t>Hinkelmann, F., Brandon, M., Guang, B., Mcneill, R., Blekherman, G., Veliz-Cuba, A.,  Laubenbacher, R.</a:t>
                </a:r>
                <a:r>
                  <a:rPr lang="en-US" sz="1600">
                    <a:latin typeface="Times New Roman" panose="02020603050405020304" pitchFamily="18" charset="0"/>
                    <a:ea typeface="宋体" panose="02010600030101010101" pitchFamily="2" charset="-122"/>
                  </a:rPr>
                  <a:t>, </a:t>
                </a:r>
                <a:r>
                  <a:rPr altLang="zh-CN" sz="1600">
                    <a:latin typeface="Times New Roman" panose="02020603050405020304" pitchFamily="18" charset="0"/>
                    <a:ea typeface="宋体" panose="02010600030101010101" pitchFamily="2" charset="-122"/>
                  </a:rPr>
                  <a:t>2011. ADAM: Analysis of discrete models of biological systems using computer algebra. </a:t>
                </a:r>
                <a:r>
                  <a:rPr altLang="zh-CN" sz="1600" i="1">
                    <a:latin typeface="Times New Roman" panose="02020603050405020304" pitchFamily="18" charset="0"/>
                    <a:ea typeface="宋体" panose="02010600030101010101" pitchFamily="2" charset="-122"/>
                  </a:rPr>
                  <a:t>BMC Bioinformatics</a:t>
                </a:r>
                <a:r>
                  <a:rPr altLang="zh-CN" sz="1600">
                    <a:latin typeface="Times New Roman" panose="02020603050405020304" pitchFamily="18" charset="0"/>
                    <a:ea typeface="宋体" panose="02010600030101010101" pitchFamily="2" charset="-122"/>
                  </a:rPr>
                  <a:t>, 12: 295.</a:t>
                </a:r>
                <a:endParaRPr altLang="zh-CN" sz="1600">
                  <a:latin typeface="Times New Roman" panose="02020603050405020304" pitchFamily="18" charset="0"/>
                  <a:ea typeface="宋体" panose="02010600030101010101" pitchFamily="2" charset="-122"/>
                </a:endParaRPr>
              </a:p>
              <a:p>
                <a:endParaRPr lang="zh-CN" altLang="zh-CN" sz="1600">
                  <a:latin typeface="Times New Roman" panose="02020603050405020304" pitchFamily="18" charset="0"/>
                  <a:ea typeface="宋体" panose="02010600030101010101" pitchFamily="2" charset="-122"/>
                </a:endParaRPr>
              </a:p>
            </p:txBody>
          </p:sp>
          <p:sp>
            <p:nvSpPr>
              <p:cNvPr id="2" name="圆角矩形 1"/>
              <p:cNvSpPr/>
              <p:nvPr/>
            </p:nvSpPr>
            <p:spPr>
              <a:xfrm>
                <a:off x="1757" y="6432"/>
                <a:ext cx="11639" cy="1814"/>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grpSp>
      <p:sp>
        <p:nvSpPr>
          <p:cNvPr id="3" name="Rectangle 13"/>
          <p:cNvSpPr>
            <a:spLocks noGrp="1"/>
          </p:cNvSpPr>
          <p:nvPr>
            <p:custDataLst>
              <p:tags r:id="rId1"/>
            </p:custDataLst>
          </p:nvPr>
        </p:nvSpPr>
        <p:spPr>
          <a:xfrm>
            <a:off x="517525" y="1127125"/>
            <a:ext cx="8107363" cy="1331913"/>
          </a:xfrm>
          <a:prstGeom prst="rect">
            <a:avLst/>
          </a:prstGeom>
          <a:noFill/>
          <a:ln w="9525" cap="flat" cmpd="sng" algn="ctr">
            <a:noFill/>
            <a:prstDash val="solid"/>
          </a:ln>
        </p:spPr>
        <p:txBody>
          <a:bodyPr anchor="t"/>
          <a:lstStyle>
            <a:lvl1pPr marL="342900" indent="-342900" algn="l" rtl="0" fontAlgn="base" latinLnBrk="1">
              <a:spcBef>
                <a:spcPct val="20000"/>
              </a:spcBef>
              <a:spcAft>
                <a:spcPct val="0"/>
              </a:spcAft>
              <a:buChar char="•"/>
              <a:defRPr sz="2200">
                <a:solidFill>
                  <a:srgbClr val="0070C0"/>
                </a:solidFill>
                <a:latin typeface="+mn-lt"/>
                <a:ea typeface="+mn-ea"/>
                <a:cs typeface="-소망M"/>
              </a:defRPr>
            </a:lvl1pPr>
            <a:lvl2pPr marL="742950" indent="-285750" algn="l" rtl="0" fontAlgn="base" latinLnBrk="1">
              <a:spcBef>
                <a:spcPct val="20000"/>
              </a:spcBef>
              <a:spcAft>
                <a:spcPct val="0"/>
              </a:spcAft>
              <a:buChar char="•"/>
              <a:defRPr sz="2000">
                <a:solidFill>
                  <a:srgbClr val="0070C0"/>
                </a:solidFill>
                <a:latin typeface="+mn-lt"/>
                <a:ea typeface="+mn-ea"/>
                <a:cs typeface="-소망M"/>
              </a:defRPr>
            </a:lvl2pPr>
            <a:lvl3pPr marL="1143000" indent="-228600" algn="l" rtl="0" fontAlgn="base" latinLnBrk="1">
              <a:spcBef>
                <a:spcPct val="20000"/>
              </a:spcBef>
              <a:spcAft>
                <a:spcPct val="0"/>
              </a:spcAft>
              <a:buChar char="•"/>
              <a:defRPr sz="2400">
                <a:solidFill>
                  <a:srgbClr val="0070C0"/>
                </a:solidFill>
                <a:latin typeface="+mn-lt"/>
                <a:ea typeface="+mn-ea"/>
                <a:cs typeface="-소망M"/>
              </a:defRPr>
            </a:lvl3pPr>
            <a:lvl4pPr marL="1600200" indent="-228600" algn="l" rtl="0" fontAlgn="base" latinLnBrk="1">
              <a:spcBef>
                <a:spcPct val="20000"/>
              </a:spcBef>
              <a:spcAft>
                <a:spcPct val="0"/>
              </a:spcAft>
              <a:buChar char="•"/>
              <a:defRPr sz="1600">
                <a:solidFill>
                  <a:srgbClr val="0070C0"/>
                </a:solidFill>
                <a:latin typeface="+mn-lt"/>
                <a:ea typeface="+mn-ea"/>
                <a:cs typeface="-소망M"/>
              </a:defRPr>
            </a:lvl4pPr>
            <a:lvl5pPr marL="2057400" indent="-228600" algn="l" rtl="0" fontAlgn="base" latinLnBrk="1">
              <a:spcBef>
                <a:spcPct val="20000"/>
              </a:spcBef>
              <a:spcAft>
                <a:spcPct val="0"/>
              </a:spcAft>
              <a:buChar char="•"/>
              <a:defRPr sz="1400">
                <a:solidFill>
                  <a:srgbClr val="0070C0"/>
                </a:solidFill>
                <a:latin typeface="+mn-lt"/>
                <a:ea typeface="+mn-ea"/>
                <a:cs typeface="-소망M"/>
              </a:defRPr>
            </a:lvl5pPr>
            <a:lvl6pPr marL="2514600" indent="-228600" algn="l" rtl="0" eaLnBrk="1" fontAlgn="base" latinLnBrk="1" hangingPunct="1">
              <a:spcBef>
                <a:spcPct val="20000"/>
              </a:spcBef>
              <a:spcAft>
                <a:spcPct val="0"/>
              </a:spcAft>
              <a:buChar char="•"/>
              <a:defRPr kumimoji="1" sz="1400">
                <a:solidFill>
                  <a:schemeClr val="tx1"/>
                </a:solidFill>
                <a:latin typeface="+mn-lt"/>
                <a:ea typeface="+mn-ea"/>
              </a:defRPr>
            </a:lvl6pPr>
            <a:lvl7pPr marL="2971800" indent="-228600" algn="l" rtl="0" eaLnBrk="1" fontAlgn="base" latinLnBrk="1" hangingPunct="1">
              <a:spcBef>
                <a:spcPct val="20000"/>
              </a:spcBef>
              <a:spcAft>
                <a:spcPct val="0"/>
              </a:spcAft>
              <a:buChar char="•"/>
              <a:defRPr kumimoji="1" sz="1400">
                <a:solidFill>
                  <a:schemeClr val="tx1"/>
                </a:solidFill>
                <a:latin typeface="+mn-lt"/>
                <a:ea typeface="+mn-ea"/>
              </a:defRPr>
            </a:lvl7pPr>
            <a:lvl8pPr marL="3429000" indent="-228600" algn="l" rtl="0" eaLnBrk="1" fontAlgn="base" latinLnBrk="1" hangingPunct="1">
              <a:spcBef>
                <a:spcPct val="20000"/>
              </a:spcBef>
              <a:spcAft>
                <a:spcPct val="0"/>
              </a:spcAft>
              <a:buChar char="•"/>
              <a:defRPr kumimoji="1" sz="1400">
                <a:solidFill>
                  <a:schemeClr val="tx1"/>
                </a:solidFill>
                <a:latin typeface="+mn-lt"/>
                <a:ea typeface="+mn-ea"/>
              </a:defRPr>
            </a:lvl8pPr>
            <a:lvl9pPr marL="3886200" indent="-228600" algn="l" rtl="0" eaLnBrk="1" fontAlgn="base" latinLnBrk="1" hangingPunct="1">
              <a:spcBef>
                <a:spcPct val="20000"/>
              </a:spcBef>
              <a:spcAft>
                <a:spcPct val="0"/>
              </a:spcAft>
              <a:buChar char="•"/>
              <a:defRPr kumimoji="1" sz="1400">
                <a:solidFill>
                  <a:schemeClr val="tx1"/>
                </a:solidFill>
                <a:latin typeface="+mn-lt"/>
                <a:ea typeface="+mn-ea"/>
              </a:defRPr>
            </a:lvl9pPr>
          </a:lstStyle>
          <a:p>
            <a:pPr marL="0" marR="0" indent="0" algn="l" defTabSz="914400" rtl="0" eaLnBrk="1" fontAlgn="base" latinLnBrk="1" hangingPunct="1">
              <a:lnSpc>
                <a:spcPct val="115000"/>
              </a:lnSpc>
              <a:spcBef>
                <a:spcPts val="0"/>
              </a:spcBef>
              <a:spcAft>
                <a:spcPts val="1200"/>
              </a:spcAft>
              <a:buClr>
                <a:srgbClr val="5B7FAB"/>
              </a:buClr>
              <a:buSzTx/>
              <a:buFont typeface="Wingdings" panose="05000000000000000000" pitchFamily="2" charset="2"/>
              <a:buChar char="Ø"/>
            </a:pPr>
            <a:r>
              <a:rPr kumimoji="0" lang="en-US" altLang="zh-CN" sz="2400" b="1" i="0" u="none" strike="noStrike" kern="0" cap="none" spc="0" normalizeH="0" baseline="0"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sz="2400" b="1" strike="noStrike"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sym typeface="+mn-ea"/>
              </a:rPr>
              <a:t>T</a:t>
            </a:r>
            <a:r>
              <a:rPr sz="2400" b="1" strike="noStrike"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sym typeface="+mn-ea"/>
              </a:rPr>
              <a:t>ools </a:t>
            </a:r>
            <a:r>
              <a:rPr lang="en-US" sz="2400" b="1" strike="noStrike"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sym typeface="+mn-ea"/>
              </a:rPr>
              <a:t>of</a:t>
            </a:r>
            <a:r>
              <a:rPr sz="2400" b="1" strike="noStrike"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sym typeface="+mn-ea"/>
              </a:rPr>
              <a:t> studying L</a:t>
            </a:r>
            <a:r>
              <a:rPr lang="en-US" sz="2400" b="1" strike="noStrike"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sym typeface="+mn-ea"/>
              </a:rPr>
              <a:t>DS</a:t>
            </a:r>
            <a:r>
              <a:rPr sz="2400" b="1" strike="noStrike"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sym typeface="+mn-ea"/>
              </a:rPr>
              <a:t>s</a:t>
            </a:r>
            <a:endParaRPr sz="2400" b="1" strike="noStrike"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None/>
            </a:pPr>
            <a:endParaRPr kumimoji="0" lang="zh-CN" altLang="en-US" sz="2400" i="0" u="none" strike="noStrike" kern="0" cap="none" spc="0" normalizeH="0" baseline="0" noProof="1">
              <a:solidFill>
                <a:schemeClr val="tx1"/>
              </a:solidFill>
              <a:latin typeface="楷体" panose="02010609060101010101" pitchFamily="49" charset="-122"/>
              <a:ea typeface="楷体" panose="02010609060101010101" pitchFamily="49" charset="-122"/>
              <a:cs typeface="-소망M"/>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文本框 6"/>
          <p:cNvSpPr txBox="1"/>
          <p:nvPr/>
        </p:nvSpPr>
        <p:spPr>
          <a:xfrm>
            <a:off x="400050" y="1169988"/>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sz="2400" b="1" dirty="0">
                <a:solidFill>
                  <a:srgbClr val="FF0000"/>
                </a:solidFill>
                <a:latin typeface="Times New Roman" panose="02020603050405020304" pitchFamily="18" charset="0"/>
                <a:ea typeface="楷体" panose="02010609060101010101" pitchFamily="49" charset="-122"/>
              </a:rPr>
              <a:t>LNs</a:t>
            </a:r>
            <a:r>
              <a:rPr lang="en-US" altLang="zh-CN" sz="2400" b="1" dirty="0">
                <a:solidFill>
                  <a:srgbClr val="FF0000"/>
                </a:solidFill>
                <a:latin typeface="Times New Roman" panose="02020603050405020304" pitchFamily="18" charset="0"/>
                <a:ea typeface="楷体" panose="02010609060101010101" pitchFamily="49" charset="-122"/>
              </a:rPr>
              <a:t> with switching DPDs</a:t>
            </a:r>
            <a:endParaRPr lang="en-US" altLang="zh-CN" sz="2400" b="1" dirty="0">
              <a:solidFill>
                <a:srgbClr val="FF0000"/>
              </a:solidFill>
              <a:latin typeface="Times New Roman" panose="02020603050405020304" pitchFamily="18" charset="0"/>
              <a:ea typeface="楷体" panose="02010609060101010101" pitchFamily="49" charset="-122"/>
            </a:endParaRPr>
          </a:p>
        </p:txBody>
      </p:sp>
      <p:sp>
        <p:nvSpPr>
          <p:cNvPr id="138242"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sym typeface="-소망M"/>
              </a:rPr>
              <a:t>    </a:t>
            </a:r>
            <a:r>
              <a:rPr lang="en-US" altLang="zh-CN" sz="2800" b="1" dirty="0">
                <a:solidFill>
                  <a:schemeClr val="bg1"/>
                </a:solidFill>
                <a:latin typeface="Times New Roman" panose="02020603050405020304" pitchFamily="18" charset="0"/>
                <a:ea typeface="黑体" panose="02010609060101010101" pitchFamily="49" charset="-122"/>
                <a:sym typeface="-소망M"/>
              </a:rPr>
              <a:t>Switching DPD</a:t>
            </a:r>
            <a:endParaRPr lang="en-US" altLang="zh-CN" sz="2800" b="1" dirty="0">
              <a:solidFill>
                <a:schemeClr val="bg1"/>
              </a:solidFill>
              <a:latin typeface="Times New Roman" panose="02020603050405020304" pitchFamily="18" charset="0"/>
              <a:ea typeface="黑体" panose="02010609060101010101" pitchFamily="49" charset="-122"/>
              <a:sym typeface="-소망M"/>
            </a:endParaRPr>
          </a:p>
        </p:txBody>
      </p:sp>
      <p:pic>
        <p:nvPicPr>
          <p:cNvPr id="2" name="图片 1"/>
          <p:cNvPicPr>
            <a:picLocks noChangeAspect="1"/>
          </p:cNvPicPr>
          <p:nvPr/>
        </p:nvPicPr>
        <p:blipFill>
          <a:blip r:embed="rId1"/>
          <a:stretch>
            <a:fillRect/>
          </a:stretch>
        </p:blipFill>
        <p:spPr>
          <a:xfrm>
            <a:off x="611505" y="1988820"/>
            <a:ext cx="5798185" cy="2660650"/>
          </a:xfrm>
          <a:prstGeom prst="rect">
            <a:avLst/>
          </a:prstGeom>
        </p:spPr>
      </p:pic>
      <p:pic>
        <p:nvPicPr>
          <p:cNvPr id="5" name="图片 4"/>
          <p:cNvPicPr>
            <a:picLocks noChangeAspect="1"/>
          </p:cNvPicPr>
          <p:nvPr/>
        </p:nvPicPr>
        <p:blipFill>
          <a:blip r:embed="rId2"/>
          <a:stretch>
            <a:fillRect/>
          </a:stretch>
        </p:blipFill>
        <p:spPr>
          <a:xfrm>
            <a:off x="4572000" y="4300220"/>
            <a:ext cx="1797050" cy="400050"/>
          </a:xfrm>
          <a:prstGeom prst="rect">
            <a:avLst/>
          </a:prstGeom>
        </p:spPr>
      </p:pic>
      <p:sp>
        <p:nvSpPr>
          <p:cNvPr id="14" name="圆角矩形 13"/>
          <p:cNvSpPr/>
          <p:nvPr/>
        </p:nvSpPr>
        <p:spPr>
          <a:xfrm>
            <a:off x="395288" y="2564765"/>
            <a:ext cx="7740000" cy="2303463"/>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7" name="图片 6"/>
          <p:cNvPicPr>
            <a:picLocks noChangeAspect="1"/>
          </p:cNvPicPr>
          <p:nvPr/>
        </p:nvPicPr>
        <p:blipFill>
          <a:blip r:embed="rId3"/>
          <a:stretch>
            <a:fillRect/>
          </a:stretch>
        </p:blipFill>
        <p:spPr>
          <a:xfrm>
            <a:off x="5926455" y="2708910"/>
            <a:ext cx="483235" cy="465455"/>
          </a:xfrm>
          <a:prstGeom prst="rect">
            <a:avLst/>
          </a:prstGeom>
        </p:spPr>
      </p:pic>
      <p:pic>
        <p:nvPicPr>
          <p:cNvPr id="8" name="图片 7"/>
          <p:cNvPicPr>
            <a:picLocks noChangeAspect="1"/>
          </p:cNvPicPr>
          <p:nvPr/>
        </p:nvPicPr>
        <p:blipFill>
          <a:blip r:embed="rId4"/>
          <a:stretch>
            <a:fillRect/>
          </a:stretch>
        </p:blipFill>
        <p:spPr>
          <a:xfrm>
            <a:off x="611505" y="1885950"/>
            <a:ext cx="5798185" cy="655320"/>
          </a:xfrm>
          <a:prstGeom prst="rect">
            <a:avLst/>
          </a:prstGeom>
        </p:spPr>
      </p:pic>
      <p:pic>
        <p:nvPicPr>
          <p:cNvPr id="6" name="图片 5"/>
          <p:cNvPicPr>
            <a:picLocks noChangeAspect="1"/>
          </p:cNvPicPr>
          <p:nvPr/>
        </p:nvPicPr>
        <p:blipFill>
          <a:blip r:embed="rId5"/>
          <a:stretch>
            <a:fillRect/>
          </a:stretch>
        </p:blipFill>
        <p:spPr>
          <a:xfrm>
            <a:off x="755650" y="2132965"/>
            <a:ext cx="5403215" cy="306070"/>
          </a:xfrm>
          <a:prstGeom prst="rect">
            <a:avLst/>
          </a:prstGeom>
        </p:spPr>
      </p:pic>
      <p:sp>
        <p:nvSpPr>
          <p:cNvPr id="135171" name="Rectangle 2"/>
          <p:cNvSpPr>
            <a:spLocks noGrp="1"/>
          </p:cNvSpPr>
          <p:nvPr>
            <p:custDataLst>
              <p:tags r:id="rId6"/>
            </p:custDataLst>
          </p:nvPr>
        </p:nvSpPr>
        <p:spPr>
          <a:xfrm>
            <a:off x="193040" y="6013768"/>
            <a:ext cx="8885238" cy="600075"/>
          </a:xfrm>
          <a:prstGeom prst="rect">
            <a:avLst/>
          </a:prstGeom>
          <a:noFill/>
          <a:ln w="9525">
            <a:noFill/>
          </a:ln>
        </p:spPr>
        <p:txBody>
          <a:bodyPr anchor="b" anchorCtr="0"/>
          <a:lstStyle/>
          <a:p>
            <a:r>
              <a:rPr lang="en-US" altLang="zh-CN" sz="1400">
                <a:latin typeface="Times New Roman" panose="02020603050405020304" pitchFamily="18" charset="0"/>
                <a:ea typeface="宋体" panose="02010600030101010101" pitchFamily="2" charset="-122"/>
                <a:sym typeface="-소망M"/>
              </a:rPr>
              <a:t>Yang, X., </a:t>
            </a:r>
            <a:r>
              <a:rPr lang="en-US" altLang="zh-CN" sz="1400" b="1">
                <a:solidFill>
                  <a:srgbClr val="0000FF"/>
                </a:solidFill>
                <a:latin typeface="Times New Roman" panose="02020603050405020304" pitchFamily="18" charset="0"/>
                <a:ea typeface="宋体" panose="02010600030101010101" pitchFamily="2" charset="-122"/>
                <a:sym typeface="-소망M"/>
              </a:rPr>
              <a:t>Li, H.</a:t>
            </a:r>
            <a:r>
              <a:rPr lang="en-US" altLang="zh-CN" sz="1400">
                <a:latin typeface="Times New Roman" panose="02020603050405020304" pitchFamily="18" charset="0"/>
                <a:ea typeface="宋体" panose="02010600030101010101" pitchFamily="2" charset="-122"/>
                <a:sym typeface="-소망M"/>
              </a:rPr>
              <a:t>, 2023. Stability analysis of probabilistic Boolean networks with switching discrete probability distribution, </a:t>
            </a:r>
            <a:r>
              <a:rPr lang="en-US" altLang="zh-CN" sz="1400" b="1" i="1">
                <a:solidFill>
                  <a:srgbClr val="0000FF"/>
                </a:solidFill>
                <a:latin typeface="Times New Roman" panose="02020603050405020304" pitchFamily="18" charset="0"/>
                <a:ea typeface="宋体" panose="02010600030101010101" pitchFamily="2" charset="-122"/>
                <a:sym typeface="-소망M"/>
              </a:rPr>
              <a:t>IEEE Transactions on Automatic Control</a:t>
            </a:r>
            <a:r>
              <a:rPr lang="en-US" altLang="zh-CN" sz="1400">
                <a:latin typeface="Times New Roman" panose="02020603050405020304" pitchFamily="18" charset="0"/>
                <a:ea typeface="宋体" panose="02010600030101010101" pitchFamily="2" charset="-122"/>
                <a:sym typeface="-소망M"/>
              </a:rPr>
              <a:t>, 68(4): 2506-2512.</a:t>
            </a:r>
            <a:endParaRPr lang="en-US" altLang="zh-CN" sz="1400">
              <a:latin typeface="Times New Roman" panose="02020603050405020304" pitchFamily="18" charset="0"/>
              <a:ea typeface="宋体" panose="02010600030101010101" pitchFamily="2" charset="-122"/>
              <a:sym typeface="-소망M"/>
            </a:endParaRPr>
          </a:p>
        </p:txBody>
      </p:sp>
      <p:sp>
        <p:nvSpPr>
          <p:cNvPr id="10" name="文本框 25"/>
          <p:cNvSpPr txBox="1"/>
          <p:nvPr/>
        </p:nvSpPr>
        <p:spPr>
          <a:xfrm>
            <a:off x="7236296" y="2591753"/>
            <a:ext cx="682625" cy="368300"/>
          </a:xfrm>
          <a:prstGeom prst="rect">
            <a:avLst/>
          </a:prstGeom>
          <a:noFill/>
          <a:ln w="9525">
            <a:noFill/>
          </a:ln>
        </p:spPr>
        <p:txBody>
          <a:bodyPr wrap="square" anchor="t" anchorCtr="0">
            <a:spAutoFit/>
          </a:bodyPr>
          <a:lstStyle/>
          <a:p>
            <a:r>
              <a:rPr lang="en-US" altLang="zh-CN" sz="1800" dirty="0">
                <a:latin typeface="Times New Roman" panose="02020603050405020304" pitchFamily="18" charset="0"/>
                <a:ea typeface="宋体" panose="02010600030101010101" pitchFamily="2" charset="-122"/>
              </a:rPr>
              <a:t>(4.10)</a:t>
            </a:r>
            <a:endParaRPr lang="en-US" altLang="zh-CN" sz="1800" dirty="0">
              <a:latin typeface="Times New Roman" panose="02020603050405020304" pitchFamily="18" charset="0"/>
              <a:ea typeface="宋体" panose="02010600030101010101" pitchFamily="2" charset="-122"/>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文本框 6"/>
          <p:cNvSpPr txBox="1"/>
          <p:nvPr/>
        </p:nvSpPr>
        <p:spPr>
          <a:xfrm>
            <a:off x="400050" y="1169988"/>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dirty="0">
                <a:solidFill>
                  <a:srgbClr val="FF0000"/>
                </a:solidFill>
                <a:latin typeface="Times New Roman" panose="02020603050405020304" pitchFamily="18" charset="0"/>
                <a:ea typeface="楷体" panose="02010609060101010101" pitchFamily="49" charset="-122"/>
              </a:rPr>
              <a:t> Finite-time stability and stability in distribution </a:t>
            </a:r>
            <a:endParaRPr lang="en-US" altLang="zh-CN" sz="2400" b="1" dirty="0">
              <a:solidFill>
                <a:srgbClr val="FF0000"/>
              </a:solidFill>
              <a:latin typeface="Times New Roman" panose="02020603050405020304" pitchFamily="18" charset="0"/>
              <a:ea typeface="楷体" panose="02010609060101010101" pitchFamily="49" charset="-122"/>
            </a:endParaRPr>
          </a:p>
        </p:txBody>
      </p:sp>
      <p:graphicFrame>
        <p:nvGraphicFramePr>
          <p:cNvPr id="139269" name="对象 2">
            <a:hlinkClick r:id="" action="ppaction://ole?verb=0"/>
          </p:cNvPr>
          <p:cNvGraphicFramePr>
            <a:graphicFrameLocks noChangeAspect="1"/>
          </p:cNvGraphicFramePr>
          <p:nvPr/>
        </p:nvGraphicFramePr>
        <p:xfrm>
          <a:off x="2987675" y="1414780"/>
          <a:ext cx="914400" cy="215900"/>
        </p:xfrm>
        <a:graphic>
          <a:graphicData uri="http://schemas.openxmlformats.org/presentationml/2006/ole">
            <mc:AlternateContent xmlns:mc="http://schemas.openxmlformats.org/markup-compatibility/2006">
              <mc:Choice xmlns:v="urn:schemas-microsoft-com:vml" Requires="v">
                <p:oleObj spid="_x0000_s2" name="" r:id="rId1" imgW="914400" imgH="215900" progId="Equation.KSEE3">
                  <p:embed/>
                </p:oleObj>
              </mc:Choice>
              <mc:Fallback>
                <p:oleObj name="" r:id="rId1" imgW="914400" imgH="215900" progId="Equation.KSEE3">
                  <p:embed/>
                  <p:pic>
                    <p:nvPicPr>
                      <p:cNvPr id="0" name="图片 3075"/>
                      <p:cNvPicPr/>
                      <p:nvPr/>
                    </p:nvPicPr>
                    <p:blipFill>
                      <a:blip r:embed="rId2"/>
                      <a:stretch>
                        <a:fillRect/>
                      </a:stretch>
                    </p:blipFill>
                    <p:spPr>
                      <a:xfrm>
                        <a:off x="2987675" y="1414780"/>
                        <a:ext cx="914400" cy="215900"/>
                      </a:xfrm>
                      <a:prstGeom prst="rect">
                        <a:avLst/>
                      </a:prstGeom>
                      <a:noFill/>
                      <a:ln w="38100">
                        <a:noFill/>
                        <a:miter/>
                      </a:ln>
                    </p:spPr>
                  </p:pic>
                </p:oleObj>
              </mc:Fallback>
            </mc:AlternateContent>
          </a:graphicData>
        </a:graphic>
      </p:graphicFrame>
      <p:pic>
        <p:nvPicPr>
          <p:cNvPr id="3" name="图片 2"/>
          <p:cNvPicPr>
            <a:picLocks noChangeAspect="1"/>
          </p:cNvPicPr>
          <p:nvPr/>
        </p:nvPicPr>
        <p:blipFill>
          <a:blip r:embed="rId3"/>
          <a:stretch>
            <a:fillRect/>
          </a:stretch>
        </p:blipFill>
        <p:spPr>
          <a:xfrm>
            <a:off x="835660" y="2128520"/>
            <a:ext cx="5535930" cy="1798320"/>
          </a:xfrm>
          <a:prstGeom prst="rect">
            <a:avLst/>
          </a:prstGeom>
        </p:spPr>
      </p:pic>
      <p:sp>
        <p:nvSpPr>
          <p:cNvPr id="23" name="圆角矩形 22"/>
          <p:cNvSpPr/>
          <p:nvPr/>
        </p:nvSpPr>
        <p:spPr>
          <a:xfrm>
            <a:off x="467360" y="2061210"/>
            <a:ext cx="6192000" cy="201600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
        <p:nvSpPr>
          <p:cNvPr id="129026" name="文本框 2"/>
          <p:cNvSpPr txBox="1"/>
          <p:nvPr/>
        </p:nvSpPr>
        <p:spPr>
          <a:xfrm>
            <a:off x="179388" y="1718310"/>
            <a:ext cx="2970212" cy="398780"/>
          </a:xfrm>
          <a:prstGeom prst="rect">
            <a:avLst/>
          </a:prstGeom>
          <a:noFill/>
          <a:ln w="9525">
            <a:noFill/>
          </a:ln>
        </p:spPr>
        <p:txBody>
          <a:bodyPr wrap="square" anchor="t" anchorCtr="0">
            <a:spAutoFit/>
          </a:bodyPr>
          <a:lstStyle/>
          <a:p>
            <a:r>
              <a:rPr lang="en-US" altLang="zh-CN" sz="2000" b="1" dirty="0">
                <a:solidFill>
                  <a:srgbClr val="0000FF"/>
                </a:solidFill>
                <a:latin typeface="Times New Roman" panose="02020603050405020304" pitchFamily="18" charset="0"/>
                <a:ea typeface="宋体" panose="02010600030101010101" pitchFamily="2" charset="-122"/>
              </a:rPr>
              <a:t>Definition 4.3</a:t>
            </a:r>
            <a:endParaRPr lang="en-US" altLang="zh-CN" sz="2000" b="1" dirty="0">
              <a:solidFill>
                <a:srgbClr val="0000FF"/>
              </a:solidFill>
              <a:latin typeface="Times New Roman" panose="02020603050405020304" pitchFamily="18" charset="0"/>
              <a:ea typeface="宋体" panose="02010600030101010101" pitchFamily="2" charset="-122"/>
            </a:endParaRPr>
          </a:p>
        </p:txBody>
      </p:sp>
      <p:sp>
        <p:nvSpPr>
          <p:cNvPr id="4" name="圆角矩形 3"/>
          <p:cNvSpPr/>
          <p:nvPr/>
        </p:nvSpPr>
        <p:spPr>
          <a:xfrm>
            <a:off x="467360" y="4722495"/>
            <a:ext cx="6228000" cy="180000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
        <p:nvSpPr>
          <p:cNvPr id="5" name="文本框 2"/>
          <p:cNvSpPr txBox="1"/>
          <p:nvPr/>
        </p:nvSpPr>
        <p:spPr>
          <a:xfrm>
            <a:off x="159703" y="4309110"/>
            <a:ext cx="2970212" cy="398780"/>
          </a:xfrm>
          <a:prstGeom prst="rect">
            <a:avLst/>
          </a:prstGeom>
          <a:noFill/>
          <a:ln w="9525">
            <a:noFill/>
          </a:ln>
        </p:spPr>
        <p:txBody>
          <a:bodyPr wrap="square" anchor="t" anchorCtr="0">
            <a:spAutoFit/>
          </a:bodyPr>
          <a:lstStyle/>
          <a:p>
            <a:r>
              <a:rPr lang="en-US" altLang="zh-CN" sz="2000" b="1" dirty="0">
                <a:solidFill>
                  <a:srgbClr val="0000FF"/>
                </a:solidFill>
                <a:latin typeface="Times New Roman" panose="02020603050405020304" pitchFamily="18" charset="0"/>
                <a:ea typeface="宋体" panose="02010600030101010101" pitchFamily="2" charset="-122"/>
              </a:rPr>
              <a:t>Definition 4.4</a:t>
            </a:r>
            <a:endParaRPr lang="en-US" altLang="zh-CN" sz="2000" b="1" dirty="0">
              <a:solidFill>
                <a:srgbClr val="0000FF"/>
              </a:solidFill>
              <a:latin typeface="Times New Roman" panose="02020603050405020304" pitchFamily="18" charset="0"/>
              <a:ea typeface="宋体" panose="02010600030101010101" pitchFamily="2" charset="-122"/>
            </a:endParaRPr>
          </a:p>
        </p:txBody>
      </p:sp>
      <p:pic>
        <p:nvPicPr>
          <p:cNvPr id="6" name="图片 5"/>
          <p:cNvPicPr>
            <a:picLocks noChangeAspect="1"/>
          </p:cNvPicPr>
          <p:nvPr/>
        </p:nvPicPr>
        <p:blipFill>
          <a:blip r:embed="rId4"/>
          <a:stretch>
            <a:fillRect/>
          </a:stretch>
        </p:blipFill>
        <p:spPr>
          <a:xfrm>
            <a:off x="683895" y="4797425"/>
            <a:ext cx="5399405" cy="1670050"/>
          </a:xfrm>
          <a:prstGeom prst="rect">
            <a:avLst/>
          </a:prstGeom>
        </p:spPr>
      </p:pic>
      <p:sp>
        <p:nvSpPr>
          <p:cNvPr id="7" name="圆角矩形 6"/>
          <p:cNvSpPr/>
          <p:nvPr/>
        </p:nvSpPr>
        <p:spPr>
          <a:xfrm>
            <a:off x="467360" y="2060575"/>
            <a:ext cx="6192000" cy="201600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11" name="图片 10"/>
          <p:cNvPicPr>
            <a:picLocks noChangeAspect="1"/>
          </p:cNvPicPr>
          <p:nvPr/>
        </p:nvPicPr>
        <p:blipFill>
          <a:blip r:embed="rId5"/>
          <a:stretch>
            <a:fillRect/>
          </a:stretch>
        </p:blipFill>
        <p:spPr>
          <a:xfrm>
            <a:off x="3056580" y="4823187"/>
            <a:ext cx="458577" cy="219600"/>
          </a:xfrm>
          <a:prstGeom prst="rect">
            <a:avLst/>
          </a:prstGeom>
        </p:spPr>
      </p:pic>
      <p:pic>
        <p:nvPicPr>
          <p:cNvPr id="8" name="图片 7"/>
          <p:cNvPicPr>
            <a:picLocks noChangeAspect="1"/>
          </p:cNvPicPr>
          <p:nvPr>
            <p:custDataLst>
              <p:tags r:id="rId6"/>
            </p:custDataLst>
          </p:nvPr>
        </p:nvPicPr>
        <p:blipFill>
          <a:blip r:embed="rId7"/>
          <a:stretch>
            <a:fillRect/>
          </a:stretch>
        </p:blipFill>
        <p:spPr>
          <a:xfrm>
            <a:off x="4644000" y="2160000"/>
            <a:ext cx="504000" cy="205017"/>
          </a:xfrm>
          <a:prstGeom prst="rect">
            <a:avLst/>
          </a:prstGeom>
        </p:spPr>
      </p:pic>
      <p:pic>
        <p:nvPicPr>
          <p:cNvPr id="10" name="图片 9"/>
          <p:cNvPicPr>
            <a:picLocks noChangeAspect="1"/>
          </p:cNvPicPr>
          <p:nvPr>
            <p:custDataLst>
              <p:tags r:id="rId8"/>
            </p:custDataLst>
          </p:nvPr>
        </p:nvPicPr>
        <p:blipFill>
          <a:blip r:embed="rId7"/>
          <a:stretch>
            <a:fillRect/>
          </a:stretch>
        </p:blipFill>
        <p:spPr>
          <a:xfrm>
            <a:off x="3024000" y="4831200"/>
            <a:ext cx="504000" cy="205017"/>
          </a:xfrm>
          <a:prstGeom prst="rect">
            <a:avLst/>
          </a:prstGeom>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文本框 6"/>
          <p:cNvSpPr txBox="1"/>
          <p:nvPr/>
        </p:nvSpPr>
        <p:spPr>
          <a:xfrm>
            <a:off x="398463" y="1171575"/>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dirty="0">
                <a:solidFill>
                  <a:srgbClr val="FF0000"/>
                </a:solidFill>
                <a:latin typeface="Times New Roman" panose="02020603050405020304" pitchFamily="18" charset="0"/>
                <a:ea typeface="Malgun Gothic Semilight" panose="020B0502040204020203" charset="-122"/>
                <a:sym typeface="-소망M"/>
              </a:rPr>
              <a:t>Algebraic state space representation</a:t>
            </a:r>
            <a:endParaRPr lang="en-US" altLang="zh-CN" sz="2400" b="1" dirty="0">
              <a:solidFill>
                <a:srgbClr val="FF0000"/>
              </a:solidFill>
              <a:latin typeface="Times New Roman" panose="02020603050405020304" pitchFamily="18" charset="0"/>
              <a:ea typeface="Malgun Gothic Semilight" panose="020B0502040204020203" charset="-122"/>
            </a:endParaRPr>
          </a:p>
        </p:txBody>
      </p:sp>
      <p:grpSp>
        <p:nvGrpSpPr>
          <p:cNvPr id="12" name="组合 11"/>
          <p:cNvGrpSpPr/>
          <p:nvPr/>
        </p:nvGrpSpPr>
        <p:grpSpPr>
          <a:xfrm>
            <a:off x="467544" y="2203450"/>
            <a:ext cx="7740015" cy="2628702"/>
            <a:chOff x="737" y="2792"/>
            <a:chExt cx="12189" cy="3747"/>
          </a:xfrm>
        </p:grpSpPr>
        <p:pic>
          <p:nvPicPr>
            <p:cNvPr id="2" name="图片 1"/>
            <p:cNvPicPr>
              <a:picLocks noChangeAspect="1"/>
            </p:cNvPicPr>
            <p:nvPr/>
          </p:nvPicPr>
          <p:blipFill>
            <a:blip r:embed="rId1"/>
            <a:stretch>
              <a:fillRect/>
            </a:stretch>
          </p:blipFill>
          <p:spPr>
            <a:xfrm>
              <a:off x="904" y="2792"/>
              <a:ext cx="8770" cy="3747"/>
            </a:xfrm>
            <a:prstGeom prst="rect">
              <a:avLst/>
            </a:prstGeom>
          </p:spPr>
        </p:pic>
        <p:sp>
          <p:nvSpPr>
            <p:cNvPr id="5" name="圆角矩形 4"/>
            <p:cNvSpPr/>
            <p:nvPr/>
          </p:nvSpPr>
          <p:spPr>
            <a:xfrm>
              <a:off x="737" y="3472"/>
              <a:ext cx="12189" cy="3061"/>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3" name="图片 2"/>
            <p:cNvPicPr>
              <a:picLocks noChangeAspect="1"/>
            </p:cNvPicPr>
            <p:nvPr/>
          </p:nvPicPr>
          <p:blipFill>
            <a:blip r:embed="rId2"/>
            <a:stretch>
              <a:fillRect/>
            </a:stretch>
          </p:blipFill>
          <p:spPr>
            <a:xfrm>
              <a:off x="8788" y="6135"/>
              <a:ext cx="1306" cy="361"/>
            </a:xfrm>
            <a:prstGeom prst="rect">
              <a:avLst/>
            </a:prstGeom>
          </p:spPr>
        </p:pic>
        <p:pic>
          <p:nvPicPr>
            <p:cNvPr id="11" name="图片 10"/>
            <p:cNvPicPr>
              <a:picLocks noChangeAspect="1"/>
            </p:cNvPicPr>
            <p:nvPr/>
          </p:nvPicPr>
          <p:blipFill>
            <a:blip r:embed="rId3"/>
            <a:stretch>
              <a:fillRect/>
            </a:stretch>
          </p:blipFill>
          <p:spPr>
            <a:xfrm>
              <a:off x="9015" y="3580"/>
              <a:ext cx="825" cy="768"/>
            </a:xfrm>
            <a:prstGeom prst="rect">
              <a:avLst/>
            </a:prstGeom>
          </p:spPr>
        </p:pic>
      </p:grpSp>
      <p:pic>
        <p:nvPicPr>
          <p:cNvPr id="7" name="图片 6"/>
          <p:cNvPicPr>
            <a:picLocks noChangeAspect="1"/>
          </p:cNvPicPr>
          <p:nvPr/>
        </p:nvPicPr>
        <p:blipFill>
          <a:blip r:embed="rId4"/>
          <a:stretch>
            <a:fillRect/>
          </a:stretch>
        </p:blipFill>
        <p:spPr>
          <a:xfrm>
            <a:off x="1835696" y="2314356"/>
            <a:ext cx="450873" cy="215911"/>
          </a:xfrm>
          <a:prstGeom prst="rect">
            <a:avLst/>
          </a:prstGeom>
        </p:spPr>
      </p:pic>
      <p:pic>
        <p:nvPicPr>
          <p:cNvPr id="8" name="图片 7"/>
          <p:cNvPicPr>
            <a:picLocks noChangeAspect="1"/>
          </p:cNvPicPr>
          <p:nvPr>
            <p:custDataLst>
              <p:tags r:id="rId5"/>
            </p:custDataLst>
          </p:nvPr>
        </p:nvPicPr>
        <p:blipFill>
          <a:blip r:embed="rId6"/>
          <a:stretch>
            <a:fillRect/>
          </a:stretch>
        </p:blipFill>
        <p:spPr>
          <a:xfrm>
            <a:off x="1836030" y="2322000"/>
            <a:ext cx="504000" cy="205017"/>
          </a:xfrm>
          <a:prstGeom prst="rect">
            <a:avLst/>
          </a:prstGeom>
        </p:spPr>
      </p:pic>
      <p:sp>
        <p:nvSpPr>
          <p:cNvPr id="6" name="文本框 25"/>
          <p:cNvSpPr txBox="1"/>
          <p:nvPr>
            <p:custDataLst>
              <p:tags r:id="rId7"/>
            </p:custDataLst>
          </p:nvPr>
        </p:nvSpPr>
        <p:spPr>
          <a:xfrm>
            <a:off x="7236296" y="2735263"/>
            <a:ext cx="682625" cy="368300"/>
          </a:xfrm>
          <a:prstGeom prst="rect">
            <a:avLst/>
          </a:prstGeom>
          <a:noFill/>
          <a:ln w="9525">
            <a:noFill/>
          </a:ln>
        </p:spPr>
        <p:txBody>
          <a:bodyPr wrap="square" anchor="t" anchorCtr="0">
            <a:spAutoFit/>
          </a:bodyPr>
          <a:p>
            <a:r>
              <a:rPr lang="en-US" altLang="zh-CN" sz="1800" dirty="0">
                <a:latin typeface="Times New Roman" panose="02020603050405020304" pitchFamily="18" charset="0"/>
                <a:ea typeface="宋体" panose="02010600030101010101" pitchFamily="2" charset="-122"/>
              </a:rPr>
              <a:t>(4.11)</a:t>
            </a:r>
            <a:endParaRPr lang="en-US" altLang="zh-CN" sz="1800" dirty="0">
              <a:latin typeface="Times New Roman" panose="02020603050405020304" pitchFamily="18" charset="0"/>
              <a:ea typeface="宋体" panose="02010600030101010101" pitchFamily="2" charset="-122"/>
            </a:endParaRPr>
          </a:p>
        </p:txBody>
      </p:sp>
      <p:pic>
        <p:nvPicPr>
          <p:cNvPr id="9" name="图片 8"/>
          <p:cNvPicPr>
            <a:picLocks noChangeAspect="1"/>
          </p:cNvPicPr>
          <p:nvPr>
            <p:custDataLst>
              <p:tags r:id="rId8"/>
            </p:custDataLst>
          </p:nvPr>
        </p:nvPicPr>
        <p:blipFill>
          <a:blip r:embed="rId9"/>
          <a:stretch>
            <a:fillRect/>
          </a:stretch>
        </p:blipFill>
        <p:spPr>
          <a:xfrm>
            <a:off x="1259205" y="4536000"/>
            <a:ext cx="563478" cy="216000"/>
          </a:xfrm>
          <a:prstGeom prst="rect">
            <a:avLst/>
          </a:prstGeom>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文本框 6"/>
          <p:cNvSpPr txBox="1"/>
          <p:nvPr/>
        </p:nvSpPr>
        <p:spPr>
          <a:xfrm>
            <a:off x="398463" y="1171575"/>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dirty="0">
                <a:solidFill>
                  <a:srgbClr val="FF0000"/>
                </a:solidFill>
                <a:latin typeface="Times New Roman" panose="02020603050405020304" pitchFamily="18" charset="0"/>
                <a:ea typeface="Malgun Gothic Semilight" panose="020B0502040204020203" charset="-122"/>
                <a:sym typeface="+mn-ea"/>
              </a:rPr>
              <a:t>Switching transition probability matrix</a:t>
            </a:r>
            <a:endParaRPr lang="en-US" altLang="zh-CN" sz="2400" b="1" dirty="0">
              <a:solidFill>
                <a:srgbClr val="FF0000"/>
              </a:solidFill>
              <a:latin typeface="Times New Roman" panose="02020603050405020304" pitchFamily="18" charset="0"/>
              <a:ea typeface="Malgun Gothic Semilight" panose="020B0502040204020203" charset="-122"/>
            </a:endParaRPr>
          </a:p>
        </p:txBody>
      </p:sp>
      <p:grpSp>
        <p:nvGrpSpPr>
          <p:cNvPr id="25" name="组合 24"/>
          <p:cNvGrpSpPr/>
          <p:nvPr/>
        </p:nvGrpSpPr>
        <p:grpSpPr>
          <a:xfrm>
            <a:off x="755650" y="2132965"/>
            <a:ext cx="7081520" cy="3104515"/>
            <a:chOff x="1190" y="3359"/>
            <a:chExt cx="11152" cy="4889"/>
          </a:xfrm>
        </p:grpSpPr>
        <p:pic>
          <p:nvPicPr>
            <p:cNvPr id="11" name="图片 10"/>
            <p:cNvPicPr>
              <a:picLocks noChangeAspect="1"/>
            </p:cNvPicPr>
            <p:nvPr/>
          </p:nvPicPr>
          <p:blipFill>
            <a:blip r:embed="rId1"/>
            <a:stretch>
              <a:fillRect/>
            </a:stretch>
          </p:blipFill>
          <p:spPr>
            <a:xfrm>
              <a:off x="9015" y="3580"/>
              <a:ext cx="825" cy="768"/>
            </a:xfrm>
            <a:prstGeom prst="rect">
              <a:avLst/>
            </a:prstGeom>
          </p:spPr>
        </p:pic>
        <p:grpSp>
          <p:nvGrpSpPr>
            <p:cNvPr id="12" name="组合 11"/>
            <p:cNvGrpSpPr/>
            <p:nvPr/>
          </p:nvGrpSpPr>
          <p:grpSpPr>
            <a:xfrm>
              <a:off x="1190" y="3359"/>
              <a:ext cx="11152" cy="4310"/>
              <a:chOff x="1304" y="6135"/>
              <a:chExt cx="11152" cy="4310"/>
            </a:xfrm>
          </p:grpSpPr>
          <p:pic>
            <p:nvPicPr>
              <p:cNvPr id="3" name="图片 2"/>
              <p:cNvPicPr>
                <a:picLocks noChangeAspect="1"/>
              </p:cNvPicPr>
              <p:nvPr/>
            </p:nvPicPr>
            <p:blipFill>
              <a:blip r:embed="rId2"/>
              <a:stretch>
                <a:fillRect/>
              </a:stretch>
            </p:blipFill>
            <p:spPr>
              <a:xfrm>
                <a:off x="8788" y="6135"/>
                <a:ext cx="1306" cy="361"/>
              </a:xfrm>
              <a:prstGeom prst="rect">
                <a:avLst/>
              </a:prstGeom>
            </p:spPr>
          </p:pic>
          <p:sp>
            <p:nvSpPr>
              <p:cNvPr id="6" name="文本框 5"/>
              <p:cNvSpPr txBox="1"/>
              <p:nvPr/>
            </p:nvSpPr>
            <p:spPr>
              <a:xfrm>
                <a:off x="1304" y="6648"/>
                <a:ext cx="10571" cy="580"/>
              </a:xfrm>
              <a:prstGeom prst="rect">
                <a:avLst/>
              </a:prstGeom>
              <a:noFill/>
            </p:spPr>
            <p:txBody>
              <a:bodyPr wrap="square" rtlCol="0" anchor="t">
                <a:spAutoFit/>
              </a:bodyPr>
              <a:lstStyle/>
              <a:p>
                <a:r>
                  <a:rPr lang="en-US" altLang="zh-CN" sz="1800">
                    <a:latin typeface="Times New Roman" panose="02020603050405020304" pitchFamily="18" charset="0"/>
                  </a:rPr>
                  <a:t>Define the following </a:t>
                </a:r>
                <a:r>
                  <a:rPr lang="en-US" altLang="zh-CN" sz="1800" b="1">
                    <a:solidFill>
                      <a:srgbClr val="0000FF"/>
                    </a:solidFill>
                    <a:latin typeface="Times New Roman" panose="02020603050405020304" pitchFamily="18" charset="0"/>
                  </a:rPr>
                  <a:t>switching</a:t>
                </a:r>
                <a:r>
                  <a:rPr lang="en-US" altLang="zh-CN" sz="1800">
                    <a:latin typeface="Times New Roman" panose="02020603050405020304" pitchFamily="18" charset="0"/>
                  </a:rPr>
                  <a:t> </a:t>
                </a:r>
                <a:r>
                  <a:rPr lang="en-US" altLang="zh-CN" sz="1800" b="1">
                    <a:solidFill>
                      <a:srgbClr val="0000FF"/>
                    </a:solidFill>
                    <a:latin typeface="Times New Roman" panose="02020603050405020304" pitchFamily="18" charset="0"/>
                  </a:rPr>
                  <a:t>transition probability matrix:</a:t>
                </a:r>
                <a:endParaRPr lang="en-US" altLang="zh-CN" sz="1800" b="1">
                  <a:solidFill>
                    <a:srgbClr val="0000FF"/>
                  </a:solidFill>
                  <a:latin typeface="Times New Roman" panose="02020603050405020304" pitchFamily="18" charset="0"/>
                </a:endParaRPr>
              </a:p>
            </p:txBody>
          </p:sp>
          <p:sp>
            <p:nvSpPr>
              <p:cNvPr id="8" name="文本框 7"/>
              <p:cNvSpPr txBox="1"/>
              <p:nvPr/>
            </p:nvSpPr>
            <p:spPr>
              <a:xfrm>
                <a:off x="10955" y="7795"/>
                <a:ext cx="1501" cy="580"/>
              </a:xfrm>
              <a:prstGeom prst="rect">
                <a:avLst/>
              </a:prstGeom>
              <a:noFill/>
            </p:spPr>
            <p:txBody>
              <a:bodyPr wrap="square" rtlCol="0">
                <a:spAutoFit/>
              </a:bodyPr>
              <a:lstStyle/>
              <a:p>
                <a:r>
                  <a:rPr lang="en-US" altLang="zh-CN" sz="1600" dirty="0">
                    <a:latin typeface="Times New Roman" panose="02020603050405020304" pitchFamily="18" charset="0"/>
                    <a:cs typeface="Times New Roman" panose="02020603050405020304" pitchFamily="18" charset="0"/>
                  </a:rPr>
                  <a:t>  </a:t>
                </a:r>
                <a:r>
                  <a:rPr lang="en-US" altLang="zh-CN" sz="1800" dirty="0">
                    <a:latin typeface="Times New Roman" panose="02020603050405020304" pitchFamily="18" charset="0"/>
                    <a:cs typeface="Times New Roman" panose="02020603050405020304" pitchFamily="18" charset="0"/>
                  </a:rPr>
                  <a:t> (4.12)</a:t>
                </a:r>
                <a:endParaRPr lang="en-US" altLang="zh-CN" sz="1800" dirty="0">
                  <a:latin typeface="Times New Roman" panose="02020603050405020304" pitchFamily="18" charset="0"/>
                  <a:cs typeface="Times New Roman" panose="02020603050405020304" pitchFamily="18" charset="0"/>
                </a:endParaRPr>
              </a:p>
            </p:txBody>
          </p:sp>
          <p:pic>
            <p:nvPicPr>
              <p:cNvPr id="9" name="图片 8"/>
              <p:cNvPicPr>
                <a:picLocks noChangeAspect="1"/>
              </p:cNvPicPr>
              <p:nvPr/>
            </p:nvPicPr>
            <p:blipFill>
              <a:blip r:embed="rId3"/>
              <a:stretch>
                <a:fillRect/>
              </a:stretch>
            </p:blipFill>
            <p:spPr>
              <a:xfrm>
                <a:off x="1417" y="8461"/>
                <a:ext cx="8257" cy="1984"/>
              </a:xfrm>
              <a:prstGeom prst="rect">
                <a:avLst/>
              </a:prstGeom>
            </p:spPr>
          </p:pic>
          <p:pic>
            <p:nvPicPr>
              <p:cNvPr id="13" name="图片 12"/>
              <p:cNvPicPr>
                <a:picLocks noChangeAspect="1"/>
              </p:cNvPicPr>
              <p:nvPr/>
            </p:nvPicPr>
            <p:blipFill>
              <a:blip r:embed="rId1"/>
              <a:stretch>
                <a:fillRect/>
              </a:stretch>
            </p:blipFill>
            <p:spPr>
              <a:xfrm>
                <a:off x="8788" y="9595"/>
                <a:ext cx="825" cy="795"/>
              </a:xfrm>
              <a:prstGeom prst="rect">
                <a:avLst/>
              </a:prstGeom>
            </p:spPr>
          </p:pic>
        </p:grpSp>
        <p:pic>
          <p:nvPicPr>
            <p:cNvPr id="14" name="图片 13"/>
            <p:cNvPicPr>
              <a:picLocks noChangeAspect="1"/>
            </p:cNvPicPr>
            <p:nvPr/>
          </p:nvPicPr>
          <p:blipFill>
            <a:blip r:embed="rId4"/>
            <a:stretch>
              <a:fillRect/>
            </a:stretch>
          </p:blipFill>
          <p:spPr>
            <a:xfrm>
              <a:off x="1644" y="4833"/>
              <a:ext cx="6390" cy="739"/>
            </a:xfrm>
            <a:prstGeom prst="rect">
              <a:avLst/>
            </a:prstGeom>
          </p:spPr>
        </p:pic>
        <p:pic>
          <p:nvPicPr>
            <p:cNvPr id="15" name="图片 14"/>
            <p:cNvPicPr>
              <a:picLocks noChangeAspect="1"/>
            </p:cNvPicPr>
            <p:nvPr/>
          </p:nvPicPr>
          <p:blipFill>
            <a:blip r:embed="rId5"/>
            <a:stretch>
              <a:fillRect/>
            </a:stretch>
          </p:blipFill>
          <p:spPr>
            <a:xfrm>
              <a:off x="6763" y="4848"/>
              <a:ext cx="1230" cy="780"/>
            </a:xfrm>
            <a:prstGeom prst="rect">
              <a:avLst/>
            </a:prstGeom>
          </p:spPr>
        </p:pic>
        <p:pic>
          <p:nvPicPr>
            <p:cNvPr id="20" name="图片 19"/>
            <p:cNvPicPr>
              <a:picLocks noChangeAspect="1"/>
            </p:cNvPicPr>
            <p:nvPr/>
          </p:nvPicPr>
          <p:blipFill>
            <a:blip r:embed="rId6"/>
            <a:stretch>
              <a:fillRect/>
            </a:stretch>
          </p:blipFill>
          <p:spPr>
            <a:xfrm>
              <a:off x="1303" y="5628"/>
              <a:ext cx="8197" cy="2621"/>
            </a:xfrm>
            <a:prstGeom prst="rect">
              <a:avLst/>
            </a:prstGeom>
          </p:spPr>
        </p:pic>
        <p:pic>
          <p:nvPicPr>
            <p:cNvPr id="21" name="图片 20"/>
            <p:cNvPicPr>
              <a:picLocks noChangeAspect="1"/>
            </p:cNvPicPr>
            <p:nvPr/>
          </p:nvPicPr>
          <p:blipFill>
            <a:blip r:embed="rId7"/>
            <a:stretch>
              <a:fillRect/>
            </a:stretch>
          </p:blipFill>
          <p:spPr>
            <a:xfrm>
              <a:off x="1260" y="5840"/>
              <a:ext cx="9026" cy="1798"/>
            </a:xfrm>
            <a:prstGeom prst="rect">
              <a:avLst/>
            </a:prstGeom>
          </p:spPr>
        </p:pic>
        <p:pic>
          <p:nvPicPr>
            <p:cNvPr id="22" name="图片 21"/>
            <p:cNvPicPr>
              <a:picLocks noChangeAspect="1"/>
            </p:cNvPicPr>
            <p:nvPr/>
          </p:nvPicPr>
          <p:blipFill>
            <a:blip r:embed="rId8"/>
            <a:stretch>
              <a:fillRect/>
            </a:stretch>
          </p:blipFill>
          <p:spPr>
            <a:xfrm>
              <a:off x="2324" y="5572"/>
              <a:ext cx="480" cy="390"/>
            </a:xfrm>
            <a:prstGeom prst="rect">
              <a:avLst/>
            </a:prstGeom>
          </p:spPr>
        </p:pic>
        <p:pic>
          <p:nvPicPr>
            <p:cNvPr id="23" name="图片 22"/>
            <p:cNvPicPr>
              <a:picLocks noChangeAspect="1"/>
            </p:cNvPicPr>
            <p:nvPr/>
          </p:nvPicPr>
          <p:blipFill>
            <a:blip r:embed="rId8"/>
            <a:stretch>
              <a:fillRect/>
            </a:stretch>
          </p:blipFill>
          <p:spPr>
            <a:xfrm>
              <a:off x="5046" y="5572"/>
              <a:ext cx="404" cy="329"/>
            </a:xfrm>
            <a:prstGeom prst="rect">
              <a:avLst/>
            </a:prstGeom>
          </p:spPr>
        </p:pic>
        <p:pic>
          <p:nvPicPr>
            <p:cNvPr id="24" name="图片 23"/>
            <p:cNvPicPr>
              <a:picLocks noChangeAspect="1"/>
            </p:cNvPicPr>
            <p:nvPr/>
          </p:nvPicPr>
          <p:blipFill>
            <a:blip r:embed="rId9"/>
            <a:stretch>
              <a:fillRect/>
            </a:stretch>
          </p:blipFill>
          <p:spPr>
            <a:xfrm>
              <a:off x="8788" y="6761"/>
              <a:ext cx="1710" cy="1020"/>
            </a:xfrm>
            <a:prstGeom prst="rect">
              <a:avLst/>
            </a:prstGeom>
          </p:spPr>
        </p:pic>
      </p:grpSp>
      <p:sp>
        <p:nvSpPr>
          <p:cNvPr id="4" name="圆角矩形 3"/>
          <p:cNvSpPr/>
          <p:nvPr/>
        </p:nvSpPr>
        <p:spPr>
          <a:xfrm>
            <a:off x="576245" y="3017520"/>
            <a:ext cx="7416000" cy="187200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
        <p:nvSpPr>
          <p:cNvPr id="2" name="文本框 1"/>
          <p:cNvSpPr txBox="1"/>
          <p:nvPr/>
        </p:nvSpPr>
        <p:spPr>
          <a:xfrm>
            <a:off x="6884035" y="4473575"/>
            <a:ext cx="953135" cy="368300"/>
          </a:xfrm>
          <a:prstGeom prst="rect">
            <a:avLst/>
          </a:prstGeom>
          <a:noFill/>
        </p:spPr>
        <p:txBody>
          <a:bodyPr wrap="square" rtlCol="0">
            <a:spAutoFit/>
          </a:bodyPr>
          <a:lstStyle/>
          <a:p>
            <a:r>
              <a:rPr lang="en-US" altLang="zh-CN" sz="1600" dirty="0">
                <a:latin typeface="Times New Roman" panose="02020603050405020304" pitchFamily="18" charset="0"/>
                <a:cs typeface="Times New Roman" panose="02020603050405020304" pitchFamily="18" charset="0"/>
              </a:rPr>
              <a:t>  </a:t>
            </a:r>
            <a:r>
              <a:rPr lang="en-US" altLang="zh-CN" sz="1800" dirty="0">
                <a:latin typeface="Times New Roman" panose="02020603050405020304" pitchFamily="18" charset="0"/>
                <a:cs typeface="Times New Roman" panose="02020603050405020304" pitchFamily="18" charset="0"/>
              </a:rPr>
              <a:t> (4.13)</a:t>
            </a:r>
            <a:endParaRPr lang="en-US" altLang="zh-CN" sz="1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文本框 6"/>
          <p:cNvSpPr txBox="1"/>
          <p:nvPr/>
        </p:nvSpPr>
        <p:spPr>
          <a:xfrm>
            <a:off x="398463" y="1171575"/>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a:solidFill>
                  <a:srgbClr val="FF0000"/>
                </a:solidFill>
                <a:latin typeface="Times New Roman" panose="02020603050405020304" pitchFamily="18" charset="0"/>
                <a:ea typeface="宋体" panose="02010600030101010101" pitchFamily="2" charset="-122"/>
                <a:sym typeface="-소망M"/>
              </a:rPr>
              <a:t>Expectation of number of trajectories</a:t>
            </a:r>
            <a:endParaRPr lang="en-US" altLang="zh-CN" sz="2400" b="1">
              <a:solidFill>
                <a:srgbClr val="FF0000"/>
              </a:solidFill>
              <a:latin typeface="Times New Roman" panose="02020603050405020304" pitchFamily="18" charset="0"/>
              <a:ea typeface="宋体" panose="02010600030101010101" pitchFamily="2" charset="-122"/>
              <a:sym typeface="-소망M"/>
            </a:endParaRPr>
          </a:p>
        </p:txBody>
      </p:sp>
      <p:sp>
        <p:nvSpPr>
          <p:cNvPr id="8" name="文本框 2"/>
          <p:cNvSpPr txBox="1"/>
          <p:nvPr/>
        </p:nvSpPr>
        <p:spPr>
          <a:xfrm>
            <a:off x="394653" y="2076450"/>
            <a:ext cx="2970212" cy="398780"/>
          </a:xfrm>
          <a:prstGeom prst="rect">
            <a:avLst/>
          </a:prstGeom>
          <a:noFill/>
          <a:ln w="9525">
            <a:noFill/>
          </a:ln>
        </p:spPr>
        <p:txBody>
          <a:bodyPr wrap="square" anchor="t" anchorCtr="0">
            <a:spAutoFit/>
          </a:bodyPr>
          <a:lstStyle/>
          <a:p>
            <a:r>
              <a:rPr lang="en-US" altLang="zh-CN" sz="2000" b="1" dirty="0">
                <a:solidFill>
                  <a:srgbClr val="0000FF"/>
                </a:solidFill>
                <a:latin typeface="Times New Roman" panose="02020603050405020304" pitchFamily="18" charset="0"/>
                <a:ea typeface="宋体" panose="02010600030101010101" pitchFamily="2" charset="-122"/>
              </a:rPr>
              <a:t>Definition 4.5</a:t>
            </a:r>
            <a:endParaRPr lang="en-US" altLang="zh-CN" sz="2000" b="1" dirty="0">
              <a:solidFill>
                <a:srgbClr val="0000FF"/>
              </a:solidFill>
              <a:latin typeface="Times New Roman" panose="02020603050405020304" pitchFamily="18" charset="0"/>
              <a:ea typeface="宋体" panose="02010600030101010101" pitchFamily="2" charset="-122"/>
            </a:endParaRPr>
          </a:p>
        </p:txBody>
      </p:sp>
      <p:grpSp>
        <p:nvGrpSpPr>
          <p:cNvPr id="3" name="组合 2"/>
          <p:cNvGrpSpPr/>
          <p:nvPr/>
        </p:nvGrpSpPr>
        <p:grpSpPr>
          <a:xfrm>
            <a:off x="467995" y="2562860"/>
            <a:ext cx="7739380" cy="2915920"/>
            <a:chOff x="737" y="4036"/>
            <a:chExt cx="12188" cy="4592"/>
          </a:xfrm>
        </p:grpSpPr>
        <p:sp>
          <p:nvSpPr>
            <p:cNvPr id="7" name="圆角矩形 6"/>
            <p:cNvSpPr/>
            <p:nvPr/>
          </p:nvSpPr>
          <p:spPr>
            <a:xfrm>
              <a:off x="737" y="4036"/>
              <a:ext cx="12189" cy="4592"/>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5" name="图片 4"/>
            <p:cNvPicPr>
              <a:picLocks noChangeAspect="1"/>
            </p:cNvPicPr>
            <p:nvPr/>
          </p:nvPicPr>
          <p:blipFill>
            <a:blip r:embed="rId1"/>
            <a:stretch>
              <a:fillRect/>
            </a:stretch>
          </p:blipFill>
          <p:spPr>
            <a:xfrm>
              <a:off x="1191" y="4320"/>
              <a:ext cx="8777" cy="3882"/>
            </a:xfrm>
            <a:prstGeom prst="rect">
              <a:avLst/>
            </a:prstGeom>
          </p:spPr>
        </p:pic>
        <p:pic>
          <p:nvPicPr>
            <p:cNvPr id="11" name="图片 10"/>
            <p:cNvPicPr>
              <a:picLocks noChangeAspect="1"/>
            </p:cNvPicPr>
            <p:nvPr/>
          </p:nvPicPr>
          <p:blipFill>
            <a:blip r:embed="rId2"/>
            <a:stretch>
              <a:fillRect/>
            </a:stretch>
          </p:blipFill>
          <p:spPr>
            <a:xfrm>
              <a:off x="11807" y="6190"/>
              <a:ext cx="906" cy="598"/>
            </a:xfrm>
            <a:prstGeom prst="rect">
              <a:avLst/>
            </a:prstGeom>
          </p:spPr>
        </p:pic>
        <p:pic>
          <p:nvPicPr>
            <p:cNvPr id="13" name="图片 12"/>
            <p:cNvPicPr>
              <a:picLocks noChangeAspect="1"/>
            </p:cNvPicPr>
            <p:nvPr/>
          </p:nvPicPr>
          <p:blipFill>
            <a:blip r:embed="rId3"/>
            <a:stretch>
              <a:fillRect/>
            </a:stretch>
          </p:blipFill>
          <p:spPr>
            <a:xfrm>
              <a:off x="9128" y="6077"/>
              <a:ext cx="900" cy="690"/>
            </a:xfrm>
            <a:prstGeom prst="rect">
              <a:avLst/>
            </a:prstGeom>
          </p:spPr>
        </p:pic>
      </p:grpSp>
      <p:pic>
        <p:nvPicPr>
          <p:cNvPr id="4" name="图片 3"/>
          <p:cNvPicPr>
            <a:picLocks noChangeAspect="1"/>
          </p:cNvPicPr>
          <p:nvPr>
            <p:custDataLst>
              <p:tags r:id="rId4"/>
            </p:custDataLst>
          </p:nvPr>
        </p:nvPicPr>
        <p:blipFill>
          <a:blip r:embed="rId5"/>
          <a:stretch>
            <a:fillRect/>
          </a:stretch>
        </p:blipFill>
        <p:spPr>
          <a:xfrm>
            <a:off x="2555875" y="2780665"/>
            <a:ext cx="504000" cy="193200"/>
          </a:xfrm>
          <a:prstGeom prst="rect">
            <a:avLst/>
          </a:prstGeom>
        </p:spPr>
      </p:pic>
      <p:pic>
        <p:nvPicPr>
          <p:cNvPr id="9" name="图片 8"/>
          <p:cNvPicPr>
            <a:picLocks noChangeAspect="1"/>
          </p:cNvPicPr>
          <p:nvPr>
            <p:custDataLst>
              <p:tags r:id="rId6"/>
            </p:custDataLst>
          </p:nvPr>
        </p:nvPicPr>
        <p:blipFill>
          <a:blip r:embed="rId7"/>
          <a:stretch>
            <a:fillRect/>
          </a:stretch>
        </p:blipFill>
        <p:spPr>
          <a:xfrm>
            <a:off x="5328000" y="2754000"/>
            <a:ext cx="468000" cy="220755"/>
          </a:xfrm>
          <a:prstGeom prst="rect">
            <a:avLst/>
          </a:prstGeom>
        </p:spPr>
      </p:pic>
      <p:pic>
        <p:nvPicPr>
          <p:cNvPr id="14" name="图片 13"/>
          <p:cNvPicPr>
            <a:picLocks noChangeAspect="1"/>
          </p:cNvPicPr>
          <p:nvPr>
            <p:custDataLst>
              <p:tags r:id="rId8"/>
            </p:custDataLst>
          </p:nvPr>
        </p:nvPicPr>
        <p:blipFill>
          <a:blip r:embed="rId9"/>
          <a:stretch>
            <a:fillRect/>
          </a:stretch>
        </p:blipFill>
        <p:spPr>
          <a:xfrm>
            <a:off x="7379970" y="4004945"/>
            <a:ext cx="679450" cy="241300"/>
          </a:xfrm>
          <a:prstGeom prst="rect">
            <a:avLst/>
          </a:prstGeom>
        </p:spPr>
      </p:pic>
      <p:sp>
        <p:nvSpPr>
          <p:cNvPr id="10" name="文本框 9"/>
          <p:cNvSpPr txBox="1"/>
          <p:nvPr>
            <p:custDataLst>
              <p:tags r:id="rId10"/>
            </p:custDataLst>
          </p:nvPr>
        </p:nvSpPr>
        <p:spPr>
          <a:xfrm>
            <a:off x="7167880" y="3971290"/>
            <a:ext cx="904875" cy="368300"/>
          </a:xfrm>
          <a:prstGeom prst="rect">
            <a:avLst/>
          </a:prstGeom>
          <a:noFill/>
        </p:spPr>
        <p:txBody>
          <a:bodyPr wrap="square" rtlCol="0">
            <a:spAutoFit/>
          </a:bodyPr>
          <a:p>
            <a:r>
              <a:rPr lang="en-US" altLang="zh-CN" sz="1600" dirty="0">
                <a:latin typeface="Times New Roman" panose="02020603050405020304" pitchFamily="18" charset="0"/>
                <a:cs typeface="Times New Roman" panose="02020603050405020304" pitchFamily="18" charset="0"/>
              </a:rPr>
              <a:t>  </a:t>
            </a:r>
            <a:r>
              <a:rPr lang="en-US" altLang="zh-CN" sz="1800" dirty="0">
                <a:latin typeface="Times New Roman" panose="02020603050405020304" pitchFamily="18" charset="0"/>
                <a:cs typeface="Times New Roman" panose="02020603050405020304" pitchFamily="18" charset="0"/>
              </a:rPr>
              <a:t> (4.14)</a:t>
            </a:r>
            <a:endParaRPr lang="en-US" altLang="zh-CN" sz="1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文本框 6"/>
          <p:cNvSpPr txBox="1"/>
          <p:nvPr/>
        </p:nvSpPr>
        <p:spPr>
          <a:xfrm>
            <a:off x="398463" y="1171575"/>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a:solidFill>
                  <a:srgbClr val="FF0000"/>
                </a:solidFill>
                <a:latin typeface="Times New Roman" panose="02020603050405020304" pitchFamily="18" charset="0"/>
                <a:sym typeface="+mn-ea"/>
              </a:rPr>
              <a:t>Calculation of </a:t>
            </a:r>
            <a:r>
              <a:rPr lang="en-US" altLang="zh-CN" sz="2400" b="1">
                <a:solidFill>
                  <a:srgbClr val="FF0000"/>
                </a:solidFill>
                <a:latin typeface="Times New Roman" panose="02020603050405020304" pitchFamily="18" charset="0"/>
                <a:sym typeface="-소망M"/>
              </a:rPr>
              <a:t>ENT</a:t>
            </a:r>
            <a:endParaRPr lang="en-US" altLang="zh-CN" sz="2400" b="1">
              <a:solidFill>
                <a:srgbClr val="FF0000"/>
              </a:solidFill>
              <a:latin typeface="Times New Roman" panose="02020603050405020304" pitchFamily="18" charset="0"/>
              <a:ea typeface="宋体" panose="02010600030101010101" pitchFamily="2" charset="-122"/>
              <a:sym typeface="-소망M"/>
            </a:endParaRPr>
          </a:p>
        </p:txBody>
      </p:sp>
      <p:sp>
        <p:nvSpPr>
          <p:cNvPr id="8" name="文本框 2"/>
          <p:cNvSpPr txBox="1"/>
          <p:nvPr/>
        </p:nvSpPr>
        <p:spPr>
          <a:xfrm>
            <a:off x="179388" y="1645920"/>
            <a:ext cx="2970212" cy="398780"/>
          </a:xfrm>
          <a:prstGeom prst="rect">
            <a:avLst/>
          </a:prstGeom>
          <a:noFill/>
          <a:ln w="9525">
            <a:noFill/>
          </a:ln>
        </p:spPr>
        <p:txBody>
          <a:bodyPr wrap="square" anchor="t" anchorCtr="0">
            <a:spAutoFit/>
          </a:bodyPr>
          <a:lstStyle/>
          <a:p>
            <a:r>
              <a:rPr lang="en-US" altLang="zh-CN" sz="2000" b="1" dirty="0">
                <a:solidFill>
                  <a:srgbClr val="0000FF"/>
                </a:solidFill>
                <a:latin typeface="Times New Roman" panose="02020603050405020304" pitchFamily="18" charset="0"/>
                <a:ea typeface="宋体" panose="02010600030101010101" pitchFamily="2" charset="-122"/>
              </a:rPr>
              <a:t>Proposition 4.3</a:t>
            </a:r>
            <a:endParaRPr lang="en-US" altLang="zh-CN" sz="2000" b="1" dirty="0">
              <a:solidFill>
                <a:srgbClr val="0000FF"/>
              </a:solidFill>
              <a:latin typeface="Times New Roman" panose="02020603050405020304" pitchFamily="18" charset="0"/>
              <a:ea typeface="宋体" panose="02010600030101010101" pitchFamily="2" charset="-122"/>
            </a:endParaRPr>
          </a:p>
        </p:txBody>
      </p:sp>
      <p:sp>
        <p:nvSpPr>
          <p:cNvPr id="7" name="圆角矩形 6"/>
          <p:cNvSpPr/>
          <p:nvPr/>
        </p:nvSpPr>
        <p:spPr>
          <a:xfrm>
            <a:off x="467995" y="2060575"/>
            <a:ext cx="8100060" cy="194400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5" name="图片 4"/>
          <p:cNvPicPr>
            <a:picLocks noChangeAspect="1"/>
          </p:cNvPicPr>
          <p:nvPr/>
        </p:nvPicPr>
        <p:blipFill>
          <a:blip r:embed="rId1"/>
          <a:stretch>
            <a:fillRect/>
          </a:stretch>
        </p:blipFill>
        <p:spPr>
          <a:xfrm>
            <a:off x="6395720" y="2924810"/>
            <a:ext cx="495300" cy="495300"/>
          </a:xfrm>
          <a:prstGeom prst="rect">
            <a:avLst/>
          </a:prstGeom>
        </p:spPr>
      </p:pic>
      <p:sp>
        <p:nvSpPr>
          <p:cNvPr id="11" name="圆角矩形 10"/>
          <p:cNvSpPr/>
          <p:nvPr/>
        </p:nvSpPr>
        <p:spPr>
          <a:xfrm>
            <a:off x="539750" y="4820920"/>
            <a:ext cx="8100060" cy="140400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no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
        <p:nvSpPr>
          <p:cNvPr id="12" name="文本框 2"/>
          <p:cNvSpPr txBox="1"/>
          <p:nvPr/>
        </p:nvSpPr>
        <p:spPr>
          <a:xfrm>
            <a:off x="251778" y="4364990"/>
            <a:ext cx="2970212" cy="398780"/>
          </a:xfrm>
          <a:prstGeom prst="rect">
            <a:avLst/>
          </a:prstGeom>
          <a:noFill/>
          <a:ln w="9525">
            <a:noFill/>
          </a:ln>
        </p:spPr>
        <p:txBody>
          <a:bodyPr wrap="square" anchor="t" anchorCtr="0">
            <a:spAutoFit/>
          </a:bodyPr>
          <a:lstStyle/>
          <a:p>
            <a:r>
              <a:rPr lang="en-US" altLang="zh-CN" sz="2000" b="1" dirty="0">
                <a:solidFill>
                  <a:srgbClr val="0000FF"/>
                </a:solidFill>
                <a:latin typeface="Times New Roman" panose="02020603050405020304" pitchFamily="18" charset="0"/>
                <a:ea typeface="宋体" panose="02010600030101010101" pitchFamily="2" charset="-122"/>
              </a:rPr>
              <a:t>Theorem 4.3</a:t>
            </a:r>
            <a:endParaRPr lang="en-US" altLang="zh-CN" sz="2000" b="1" dirty="0">
              <a:solidFill>
                <a:srgbClr val="0000FF"/>
              </a:solidFill>
              <a:latin typeface="Times New Roman" panose="02020603050405020304" pitchFamily="18" charset="0"/>
              <a:ea typeface="宋体" panose="02010600030101010101" pitchFamily="2" charset="-122"/>
            </a:endParaRPr>
          </a:p>
        </p:txBody>
      </p:sp>
      <p:pic>
        <p:nvPicPr>
          <p:cNvPr id="13" name="图片 12"/>
          <p:cNvPicPr>
            <a:picLocks noChangeAspect="1"/>
          </p:cNvPicPr>
          <p:nvPr/>
        </p:nvPicPr>
        <p:blipFill>
          <a:blip r:embed="rId2"/>
          <a:stretch>
            <a:fillRect/>
          </a:stretch>
        </p:blipFill>
        <p:spPr>
          <a:xfrm>
            <a:off x="6588760" y="5732780"/>
            <a:ext cx="419100" cy="400050"/>
          </a:xfrm>
          <a:prstGeom prst="rect">
            <a:avLst/>
          </a:prstGeom>
        </p:spPr>
      </p:pic>
      <p:sp>
        <p:nvSpPr>
          <p:cNvPr id="14" name="文本框 13"/>
          <p:cNvSpPr txBox="1"/>
          <p:nvPr/>
        </p:nvSpPr>
        <p:spPr>
          <a:xfrm>
            <a:off x="7524750" y="5661660"/>
            <a:ext cx="711835" cy="368300"/>
          </a:xfrm>
          <a:prstGeom prst="rect">
            <a:avLst/>
          </a:prstGeom>
          <a:noFill/>
        </p:spPr>
        <p:txBody>
          <a:bodyPr wrap="square" rtlCol="0">
            <a:spAutoFit/>
          </a:bodyPr>
          <a:lstStyle/>
          <a:p>
            <a:r>
              <a:rPr lang="en-US" altLang="zh-CN" sz="1800" dirty="0">
                <a:latin typeface="Times New Roman" panose="02020603050405020304" pitchFamily="18" charset="0"/>
                <a:cs typeface="Times New Roman" panose="02020603050405020304" pitchFamily="18" charset="0"/>
              </a:rPr>
              <a:t>(4.16)</a:t>
            </a:r>
            <a:endParaRPr lang="en-US" altLang="zh-CN" sz="1800" dirty="0">
              <a:latin typeface="Times New Roman" panose="02020603050405020304" pitchFamily="18" charset="0"/>
              <a:cs typeface="Times New Roman" panose="02020603050405020304" pitchFamily="18" charset="0"/>
            </a:endParaRPr>
          </a:p>
        </p:txBody>
      </p:sp>
      <p:pic>
        <p:nvPicPr>
          <p:cNvPr id="2" name="图片 1"/>
          <p:cNvPicPr>
            <a:picLocks noChangeAspect="1"/>
          </p:cNvPicPr>
          <p:nvPr/>
        </p:nvPicPr>
        <p:blipFill>
          <a:blip r:embed="rId3"/>
          <a:stretch>
            <a:fillRect/>
          </a:stretch>
        </p:blipFill>
        <p:spPr>
          <a:xfrm>
            <a:off x="755650" y="2101850"/>
            <a:ext cx="5751195" cy="1692910"/>
          </a:xfrm>
          <a:prstGeom prst="rect">
            <a:avLst/>
          </a:prstGeom>
        </p:spPr>
      </p:pic>
      <p:pic>
        <p:nvPicPr>
          <p:cNvPr id="4" name="图片 3"/>
          <p:cNvPicPr>
            <a:picLocks noChangeAspect="1"/>
          </p:cNvPicPr>
          <p:nvPr/>
        </p:nvPicPr>
        <p:blipFill>
          <a:blip r:embed="rId4"/>
          <a:stretch>
            <a:fillRect/>
          </a:stretch>
        </p:blipFill>
        <p:spPr>
          <a:xfrm>
            <a:off x="6012180" y="2780665"/>
            <a:ext cx="409575" cy="400050"/>
          </a:xfrm>
          <a:prstGeom prst="rect">
            <a:avLst/>
          </a:prstGeom>
        </p:spPr>
      </p:pic>
      <p:sp>
        <p:nvSpPr>
          <p:cNvPr id="3" name="文本框 2"/>
          <p:cNvSpPr txBox="1"/>
          <p:nvPr/>
        </p:nvSpPr>
        <p:spPr>
          <a:xfrm>
            <a:off x="7562850" y="2679700"/>
            <a:ext cx="673735" cy="368300"/>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(4.15)</a:t>
            </a:r>
            <a:endParaRPr lang="en-US" altLang="zh-CN" dirty="0">
              <a:latin typeface="Times New Roman" panose="02020603050405020304" pitchFamily="18" charset="0"/>
              <a:cs typeface="Times New Roman" panose="02020603050405020304" pitchFamily="18" charset="0"/>
            </a:endParaRPr>
          </a:p>
        </p:txBody>
      </p:sp>
      <p:pic>
        <p:nvPicPr>
          <p:cNvPr id="15" name="图片 14"/>
          <p:cNvPicPr>
            <a:picLocks noChangeAspect="1"/>
          </p:cNvPicPr>
          <p:nvPr>
            <p:custDataLst>
              <p:tags r:id="rId5"/>
            </p:custDataLst>
          </p:nvPr>
        </p:nvPicPr>
        <p:blipFill>
          <a:blip r:embed="rId6"/>
          <a:stretch>
            <a:fillRect/>
          </a:stretch>
        </p:blipFill>
        <p:spPr>
          <a:xfrm>
            <a:off x="756920" y="4982210"/>
            <a:ext cx="5487670" cy="582295"/>
          </a:xfrm>
          <a:prstGeom prst="rect">
            <a:avLst/>
          </a:prstGeom>
        </p:spPr>
      </p:pic>
      <p:pic>
        <p:nvPicPr>
          <p:cNvPr id="16" name="图片 15"/>
          <p:cNvPicPr>
            <a:picLocks noChangeAspect="1"/>
          </p:cNvPicPr>
          <p:nvPr>
            <p:custDataLst>
              <p:tags r:id="rId7"/>
            </p:custDataLst>
          </p:nvPr>
        </p:nvPicPr>
        <p:blipFill>
          <a:blip r:embed="rId8"/>
          <a:stretch>
            <a:fillRect/>
          </a:stretch>
        </p:blipFill>
        <p:spPr>
          <a:xfrm>
            <a:off x="2390775" y="5661025"/>
            <a:ext cx="2911729" cy="432000"/>
          </a:xfrm>
          <a:prstGeom prst="rect">
            <a:avLst/>
          </a:prstGeo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2"/>
          <p:cNvSpPr txBox="1"/>
          <p:nvPr/>
        </p:nvSpPr>
        <p:spPr>
          <a:xfrm>
            <a:off x="323215" y="1287145"/>
            <a:ext cx="3972560" cy="398780"/>
          </a:xfrm>
          <a:prstGeom prst="rect">
            <a:avLst/>
          </a:prstGeom>
          <a:noFill/>
          <a:ln w="9525">
            <a:noFill/>
          </a:ln>
        </p:spPr>
        <p:txBody>
          <a:bodyPr wrap="square" anchor="t" anchorCtr="0">
            <a:spAutoFit/>
          </a:bodyPr>
          <a:lstStyle/>
          <a:p>
            <a:r>
              <a:rPr lang="en-US" altLang="zh-CN" sz="2000" b="1" dirty="0">
                <a:solidFill>
                  <a:srgbClr val="0000FF"/>
                </a:solidFill>
                <a:latin typeface="Times New Roman" panose="02020603050405020304" pitchFamily="18" charset="0"/>
                <a:ea typeface="宋体" panose="02010600030101010101" pitchFamily="2" charset="-122"/>
              </a:rPr>
              <a:t>Proof sketch of Theorem 4.3</a:t>
            </a:r>
            <a:endParaRPr lang="en-US" altLang="zh-CN" sz="2000" b="1" dirty="0">
              <a:solidFill>
                <a:srgbClr val="0000FF"/>
              </a:solidFill>
              <a:latin typeface="Times New Roman" panose="02020603050405020304" pitchFamily="18" charset="0"/>
              <a:ea typeface="宋体" panose="02010600030101010101" pitchFamily="2" charset="-122"/>
            </a:endParaRPr>
          </a:p>
        </p:txBody>
      </p:sp>
      <p:pic>
        <p:nvPicPr>
          <p:cNvPr id="5" name="图片 4"/>
          <p:cNvPicPr>
            <a:picLocks noChangeAspect="1"/>
          </p:cNvPicPr>
          <p:nvPr/>
        </p:nvPicPr>
        <p:blipFill>
          <a:blip r:embed="rId1"/>
          <a:stretch>
            <a:fillRect/>
          </a:stretch>
        </p:blipFill>
        <p:spPr>
          <a:xfrm>
            <a:off x="6395720" y="2924810"/>
            <a:ext cx="495300" cy="495300"/>
          </a:xfrm>
          <a:prstGeom prst="rect">
            <a:avLst/>
          </a:prstGeom>
        </p:spPr>
      </p:pic>
      <p:pic>
        <p:nvPicPr>
          <p:cNvPr id="13" name="图片 12"/>
          <p:cNvPicPr>
            <a:picLocks noChangeAspect="1"/>
          </p:cNvPicPr>
          <p:nvPr/>
        </p:nvPicPr>
        <p:blipFill>
          <a:blip r:embed="rId2"/>
          <a:stretch>
            <a:fillRect/>
          </a:stretch>
        </p:blipFill>
        <p:spPr>
          <a:xfrm>
            <a:off x="6588760" y="5732780"/>
            <a:ext cx="419100" cy="400050"/>
          </a:xfrm>
          <a:prstGeom prst="rect">
            <a:avLst/>
          </a:prstGeom>
        </p:spPr>
      </p:pic>
      <p:pic>
        <p:nvPicPr>
          <p:cNvPr id="4" name="图片 3"/>
          <p:cNvPicPr>
            <a:picLocks noChangeAspect="1"/>
          </p:cNvPicPr>
          <p:nvPr/>
        </p:nvPicPr>
        <p:blipFill>
          <a:blip r:embed="rId3"/>
          <a:stretch>
            <a:fillRect/>
          </a:stretch>
        </p:blipFill>
        <p:spPr>
          <a:xfrm>
            <a:off x="6012180" y="2780665"/>
            <a:ext cx="409575" cy="400050"/>
          </a:xfrm>
          <a:prstGeom prst="rect">
            <a:avLst/>
          </a:prstGeom>
        </p:spPr>
      </p:pic>
      <p:pic>
        <p:nvPicPr>
          <p:cNvPr id="16" name="图片 15"/>
          <p:cNvPicPr>
            <a:picLocks noChangeAspect="1"/>
          </p:cNvPicPr>
          <p:nvPr>
            <p:custDataLst>
              <p:tags r:id="rId4"/>
            </p:custDataLst>
          </p:nvPr>
        </p:nvPicPr>
        <p:blipFill>
          <a:blip r:embed="rId5"/>
          <a:srcRect t="43152"/>
          <a:stretch>
            <a:fillRect/>
          </a:stretch>
        </p:blipFill>
        <p:spPr>
          <a:xfrm>
            <a:off x="756000" y="2020570"/>
            <a:ext cx="6690995" cy="629920"/>
          </a:xfrm>
          <a:prstGeom prst="rect">
            <a:avLst/>
          </a:prstGeom>
        </p:spPr>
      </p:pic>
      <p:pic>
        <p:nvPicPr>
          <p:cNvPr id="17" name="图片 16"/>
          <p:cNvPicPr>
            <a:picLocks noChangeAspect="1"/>
          </p:cNvPicPr>
          <p:nvPr>
            <p:custDataLst>
              <p:tags r:id="rId6"/>
            </p:custDataLst>
          </p:nvPr>
        </p:nvPicPr>
        <p:blipFill>
          <a:blip r:embed="rId7"/>
          <a:srcRect t="17812" b="11629"/>
          <a:stretch>
            <a:fillRect/>
          </a:stretch>
        </p:blipFill>
        <p:spPr>
          <a:xfrm>
            <a:off x="540000" y="3203575"/>
            <a:ext cx="8100060" cy="2870200"/>
          </a:xfrm>
          <a:prstGeom prst="rect">
            <a:avLst/>
          </a:prstGeom>
        </p:spPr>
      </p:pic>
      <p:pic>
        <p:nvPicPr>
          <p:cNvPr id="18" name="图片 17"/>
          <p:cNvPicPr>
            <a:picLocks noChangeAspect="1"/>
          </p:cNvPicPr>
          <p:nvPr>
            <p:custDataLst>
              <p:tags r:id="rId8"/>
            </p:custDataLst>
          </p:nvPr>
        </p:nvPicPr>
        <p:blipFill>
          <a:blip r:embed="rId7"/>
          <a:srcRect t="92082"/>
          <a:stretch>
            <a:fillRect/>
          </a:stretch>
        </p:blipFill>
        <p:spPr>
          <a:xfrm>
            <a:off x="432000" y="6025515"/>
            <a:ext cx="8316000" cy="330703"/>
          </a:xfrm>
          <a:prstGeom prst="rect">
            <a:avLst/>
          </a:prstGeom>
        </p:spPr>
      </p:pic>
      <p:pic>
        <p:nvPicPr>
          <p:cNvPr id="2" name="图片 1"/>
          <p:cNvPicPr>
            <a:picLocks noChangeAspect="1"/>
          </p:cNvPicPr>
          <p:nvPr>
            <p:custDataLst>
              <p:tags r:id="rId9"/>
            </p:custDataLst>
          </p:nvPr>
        </p:nvPicPr>
        <p:blipFill>
          <a:blip r:embed="rId10"/>
          <a:stretch>
            <a:fillRect/>
          </a:stretch>
        </p:blipFill>
        <p:spPr>
          <a:xfrm>
            <a:off x="756285" y="1685925"/>
            <a:ext cx="3096000" cy="266672"/>
          </a:xfrm>
          <a:prstGeom prst="rect">
            <a:avLst/>
          </a:prstGeom>
        </p:spPr>
      </p:pic>
      <p:pic>
        <p:nvPicPr>
          <p:cNvPr id="3" name="图片 2"/>
          <p:cNvPicPr>
            <a:picLocks noChangeAspect="1"/>
          </p:cNvPicPr>
          <p:nvPr>
            <p:custDataLst>
              <p:tags r:id="rId11"/>
            </p:custDataLst>
          </p:nvPr>
        </p:nvPicPr>
        <p:blipFill>
          <a:blip r:embed="rId12"/>
          <a:stretch>
            <a:fillRect/>
          </a:stretch>
        </p:blipFill>
        <p:spPr>
          <a:xfrm>
            <a:off x="431800" y="2664000"/>
            <a:ext cx="7955915" cy="487680"/>
          </a:xfrm>
          <a:prstGeom prst="rect">
            <a:avLst/>
          </a:prstGeom>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文本框 6"/>
          <p:cNvSpPr txBox="1"/>
          <p:nvPr/>
        </p:nvSpPr>
        <p:spPr>
          <a:xfrm>
            <a:off x="398463" y="1171575"/>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a:solidFill>
                  <a:srgbClr val="FF0000"/>
                </a:solidFill>
                <a:latin typeface="Times New Roman" panose="02020603050405020304" pitchFamily="18" charset="0"/>
                <a:sym typeface="-소망M"/>
              </a:rPr>
              <a:t>Stability analysis  </a:t>
            </a:r>
            <a:endParaRPr lang="en-US" altLang="zh-CN" sz="2400" b="1">
              <a:solidFill>
                <a:srgbClr val="FF0000"/>
              </a:solidFill>
              <a:latin typeface="Times New Roman" panose="02020603050405020304" pitchFamily="18" charset="0"/>
              <a:ea typeface="宋体" panose="02010600030101010101" pitchFamily="2" charset="-122"/>
              <a:sym typeface="-소망M"/>
            </a:endParaRPr>
          </a:p>
        </p:txBody>
      </p:sp>
      <p:sp>
        <p:nvSpPr>
          <p:cNvPr id="144386" name="文本框 2"/>
          <p:cNvSpPr txBox="1"/>
          <p:nvPr/>
        </p:nvSpPr>
        <p:spPr>
          <a:xfrm>
            <a:off x="396558" y="1871663"/>
            <a:ext cx="2970212" cy="398780"/>
          </a:xfrm>
          <a:prstGeom prst="rect">
            <a:avLst/>
          </a:prstGeom>
          <a:noFill/>
          <a:ln w="9525">
            <a:noFill/>
          </a:ln>
        </p:spPr>
        <p:txBody>
          <a:bodyPr wrap="square" anchor="t" anchorCtr="0">
            <a:spAutoFit/>
          </a:bodyPr>
          <a:lstStyle/>
          <a:p>
            <a:r>
              <a:rPr lang="en-US" altLang="zh-CN" sz="2000" b="1" dirty="0">
                <a:solidFill>
                  <a:srgbClr val="0000FF"/>
                </a:solidFill>
                <a:latin typeface="Times New Roman" panose="02020603050405020304" pitchFamily="18" charset="0"/>
                <a:ea typeface="宋体" panose="02010600030101010101" pitchFamily="2" charset="-122"/>
              </a:rPr>
              <a:t>Theorem 4.4</a:t>
            </a:r>
            <a:endParaRPr lang="en-US" altLang="zh-CN" sz="2000" b="1" dirty="0">
              <a:solidFill>
                <a:srgbClr val="0000FF"/>
              </a:solidFill>
              <a:latin typeface="Times New Roman" panose="02020603050405020304" pitchFamily="18" charset="0"/>
              <a:ea typeface="宋体" panose="02010600030101010101" pitchFamily="2" charset="-122"/>
            </a:endParaRPr>
          </a:p>
        </p:txBody>
      </p:sp>
      <p:grpSp>
        <p:nvGrpSpPr>
          <p:cNvPr id="2" name="组合 1"/>
          <p:cNvGrpSpPr/>
          <p:nvPr/>
        </p:nvGrpSpPr>
        <p:grpSpPr>
          <a:xfrm>
            <a:off x="468630" y="2267585"/>
            <a:ext cx="7811770" cy="1332230"/>
            <a:chOff x="738" y="3571"/>
            <a:chExt cx="12302" cy="2098"/>
          </a:xfrm>
        </p:grpSpPr>
        <p:sp>
          <p:nvSpPr>
            <p:cNvPr id="23" name="圆角矩形 22"/>
            <p:cNvSpPr/>
            <p:nvPr/>
          </p:nvSpPr>
          <p:spPr>
            <a:xfrm>
              <a:off x="738" y="3571"/>
              <a:ext cx="12302" cy="2098"/>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no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9583" y="4833"/>
              <a:ext cx="726" cy="600"/>
            </a:xfrm>
            <a:prstGeom prst="rect">
              <a:avLst/>
            </a:prstGeom>
          </p:spPr>
        </p:pic>
        <p:sp>
          <p:nvSpPr>
            <p:cNvPr id="5" name="文本框 4"/>
            <p:cNvSpPr txBox="1"/>
            <p:nvPr/>
          </p:nvSpPr>
          <p:spPr>
            <a:xfrm>
              <a:off x="11510" y="4833"/>
              <a:ext cx="1158" cy="580"/>
            </a:xfrm>
            <a:prstGeom prst="rect">
              <a:avLst/>
            </a:prstGeom>
            <a:noFill/>
          </p:spPr>
          <p:txBody>
            <a:bodyPr wrap="none" rtlCol="0">
              <a:spAutoFit/>
            </a:bodyPr>
            <a:lstStyle/>
            <a:p>
              <a:r>
                <a:rPr lang="en-US" altLang="zh-CN" dirty="0">
                  <a:latin typeface="Times New Roman" panose="02020603050405020304" pitchFamily="18" charset="0"/>
                  <a:cs typeface="Times New Roman" panose="02020603050405020304" pitchFamily="18" charset="0"/>
                </a:rPr>
                <a:t>(4.17)</a:t>
              </a:r>
              <a:endParaRPr lang="en-US" altLang="zh-CN" dirty="0">
                <a:latin typeface="Times New Roman" panose="02020603050405020304" pitchFamily="18" charset="0"/>
                <a:cs typeface="Times New Roman" panose="02020603050405020304" pitchFamily="18" charset="0"/>
              </a:endParaRPr>
            </a:p>
          </p:txBody>
        </p:sp>
      </p:grpSp>
      <p:sp>
        <p:nvSpPr>
          <p:cNvPr id="10" name="文本框 2"/>
          <p:cNvSpPr txBox="1"/>
          <p:nvPr/>
        </p:nvSpPr>
        <p:spPr>
          <a:xfrm>
            <a:off x="323781" y="3789040"/>
            <a:ext cx="2970212" cy="398780"/>
          </a:xfrm>
          <a:prstGeom prst="rect">
            <a:avLst/>
          </a:prstGeom>
          <a:noFill/>
          <a:ln w="9525">
            <a:noFill/>
          </a:ln>
        </p:spPr>
        <p:txBody>
          <a:bodyPr wrap="square" anchor="t" anchorCtr="0">
            <a:spAutoFit/>
          </a:bodyPr>
          <a:lstStyle/>
          <a:p>
            <a:r>
              <a:rPr lang="en-US" altLang="zh-CN" sz="2000" b="1" dirty="0">
                <a:solidFill>
                  <a:srgbClr val="0000FF"/>
                </a:solidFill>
                <a:latin typeface="Times New Roman" panose="02020603050405020304" pitchFamily="18" charset="0"/>
                <a:ea typeface="宋体" panose="02010600030101010101" pitchFamily="2" charset="-122"/>
              </a:rPr>
              <a:t>Theorem 4.5</a:t>
            </a:r>
            <a:endParaRPr lang="en-US" altLang="zh-CN" sz="2000" b="1" dirty="0">
              <a:solidFill>
                <a:srgbClr val="0000FF"/>
              </a:solidFill>
              <a:latin typeface="Times New Roman" panose="02020603050405020304" pitchFamily="18" charset="0"/>
              <a:ea typeface="宋体" panose="02010600030101010101" pitchFamily="2" charset="-122"/>
            </a:endParaRPr>
          </a:p>
        </p:txBody>
      </p:sp>
      <p:grpSp>
        <p:nvGrpSpPr>
          <p:cNvPr id="6" name="组合 5"/>
          <p:cNvGrpSpPr/>
          <p:nvPr/>
        </p:nvGrpSpPr>
        <p:grpSpPr>
          <a:xfrm>
            <a:off x="386686" y="4149090"/>
            <a:ext cx="7956000" cy="2015765"/>
            <a:chOff x="611" y="6647"/>
            <a:chExt cx="12756" cy="3174"/>
          </a:xfrm>
        </p:grpSpPr>
        <p:sp>
          <p:nvSpPr>
            <p:cNvPr id="11" name="圆角矩形 5"/>
            <p:cNvSpPr/>
            <p:nvPr/>
          </p:nvSpPr>
          <p:spPr>
            <a:xfrm>
              <a:off x="611" y="6647"/>
              <a:ext cx="12756" cy="3174"/>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no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
          <p:nvSpPr>
            <p:cNvPr id="12" name="文本框 11"/>
            <p:cNvSpPr txBox="1"/>
            <p:nvPr/>
          </p:nvSpPr>
          <p:spPr>
            <a:xfrm>
              <a:off x="11708" y="7781"/>
              <a:ext cx="1179" cy="580"/>
            </a:xfrm>
            <a:prstGeom prst="rect">
              <a:avLst/>
            </a:prstGeom>
            <a:noFill/>
          </p:spPr>
          <p:txBody>
            <a:bodyPr wrap="none" rtlCol="0">
              <a:spAutoFit/>
            </a:bodyPr>
            <a:lstStyle/>
            <a:p>
              <a:r>
                <a:rPr lang="en-US" altLang="zh-CN" dirty="0">
                  <a:latin typeface="Times New Roman" panose="02020603050405020304" pitchFamily="18" charset="0"/>
                  <a:cs typeface="Times New Roman" panose="02020603050405020304" pitchFamily="18" charset="0"/>
                </a:rPr>
                <a:t>(4.18)</a:t>
              </a:r>
              <a:endParaRPr lang="en-US" altLang="zh-CN" dirty="0">
                <a:latin typeface="Times New Roman" panose="02020603050405020304" pitchFamily="18" charset="0"/>
                <a:cs typeface="Times New Roman" panose="02020603050405020304" pitchFamily="18" charset="0"/>
              </a:endParaRPr>
            </a:p>
          </p:txBody>
        </p:sp>
        <p:sp>
          <p:nvSpPr>
            <p:cNvPr id="13" name="文本框 12"/>
            <p:cNvSpPr txBox="1"/>
            <p:nvPr/>
          </p:nvSpPr>
          <p:spPr>
            <a:xfrm>
              <a:off x="11708" y="9141"/>
              <a:ext cx="1179" cy="580"/>
            </a:xfrm>
            <a:prstGeom prst="rect">
              <a:avLst/>
            </a:prstGeom>
            <a:noFill/>
          </p:spPr>
          <p:txBody>
            <a:bodyPr wrap="none" rtlCol="0">
              <a:spAutoFit/>
            </a:bodyPr>
            <a:lstStyle/>
            <a:p>
              <a:r>
                <a:rPr lang="en-US" altLang="zh-CN" dirty="0">
                  <a:latin typeface="Times New Roman" panose="02020603050405020304" pitchFamily="18" charset="0"/>
                  <a:cs typeface="Times New Roman" panose="02020603050405020304" pitchFamily="18" charset="0"/>
                </a:rPr>
                <a:t>(4.19)</a:t>
              </a:r>
              <a:endParaRPr lang="en-US" altLang="zh-CN" dirty="0">
                <a:latin typeface="Times New Roman" panose="02020603050405020304" pitchFamily="18" charset="0"/>
                <a:cs typeface="Times New Roman" panose="02020603050405020304" pitchFamily="18" charset="0"/>
              </a:endParaRPr>
            </a:p>
          </p:txBody>
        </p:sp>
      </p:grpSp>
      <p:pic>
        <p:nvPicPr>
          <p:cNvPr id="7" name="图片 6"/>
          <p:cNvPicPr>
            <a:picLocks noChangeAspect="1"/>
          </p:cNvPicPr>
          <p:nvPr/>
        </p:nvPicPr>
        <p:blipFill>
          <a:blip r:embed="rId2"/>
          <a:stretch>
            <a:fillRect/>
          </a:stretch>
        </p:blipFill>
        <p:spPr>
          <a:xfrm>
            <a:off x="5466080" y="4728210"/>
            <a:ext cx="619125" cy="495300"/>
          </a:xfrm>
          <a:prstGeom prst="rect">
            <a:avLst/>
          </a:prstGeom>
        </p:spPr>
      </p:pic>
      <p:pic>
        <p:nvPicPr>
          <p:cNvPr id="8" name="图片 7"/>
          <p:cNvPicPr>
            <a:picLocks noChangeAspect="1"/>
          </p:cNvPicPr>
          <p:nvPr/>
        </p:nvPicPr>
        <p:blipFill>
          <a:blip r:embed="rId2"/>
          <a:stretch>
            <a:fillRect/>
          </a:stretch>
        </p:blipFill>
        <p:spPr>
          <a:xfrm>
            <a:off x="5292090" y="5439410"/>
            <a:ext cx="619125" cy="495300"/>
          </a:xfrm>
          <a:prstGeom prst="rect">
            <a:avLst/>
          </a:prstGeom>
        </p:spPr>
      </p:pic>
      <p:pic>
        <p:nvPicPr>
          <p:cNvPr id="17" name="图片 16"/>
          <p:cNvPicPr>
            <a:picLocks noChangeAspect="1"/>
          </p:cNvPicPr>
          <p:nvPr>
            <p:custDataLst>
              <p:tags r:id="rId3"/>
            </p:custDataLst>
          </p:nvPr>
        </p:nvPicPr>
        <p:blipFill>
          <a:blip r:embed="rId4"/>
          <a:stretch>
            <a:fillRect/>
          </a:stretch>
        </p:blipFill>
        <p:spPr>
          <a:xfrm>
            <a:off x="2266950" y="3035935"/>
            <a:ext cx="2838450" cy="448310"/>
          </a:xfrm>
          <a:prstGeom prst="rect">
            <a:avLst/>
          </a:prstGeom>
        </p:spPr>
      </p:pic>
      <p:pic>
        <p:nvPicPr>
          <p:cNvPr id="18" name="图片 17"/>
          <p:cNvPicPr>
            <a:picLocks noChangeAspect="1"/>
          </p:cNvPicPr>
          <p:nvPr>
            <p:custDataLst>
              <p:tags r:id="rId5"/>
            </p:custDataLst>
          </p:nvPr>
        </p:nvPicPr>
        <p:blipFill>
          <a:blip r:embed="rId6"/>
          <a:srcRect t="34671"/>
          <a:stretch>
            <a:fillRect/>
          </a:stretch>
        </p:blipFill>
        <p:spPr>
          <a:xfrm>
            <a:off x="611505" y="4940935"/>
            <a:ext cx="6513195" cy="1167765"/>
          </a:xfrm>
          <a:prstGeom prst="rect">
            <a:avLst/>
          </a:prstGeom>
        </p:spPr>
      </p:pic>
      <p:pic>
        <p:nvPicPr>
          <p:cNvPr id="3" name="图片 2"/>
          <p:cNvPicPr>
            <a:picLocks noChangeAspect="1"/>
          </p:cNvPicPr>
          <p:nvPr>
            <p:custDataLst>
              <p:tags r:id="rId7"/>
            </p:custDataLst>
          </p:nvPr>
        </p:nvPicPr>
        <p:blipFill>
          <a:blip r:embed="rId8"/>
          <a:stretch>
            <a:fillRect/>
          </a:stretch>
        </p:blipFill>
        <p:spPr>
          <a:xfrm>
            <a:off x="627380" y="2346325"/>
            <a:ext cx="6506210" cy="648970"/>
          </a:xfrm>
          <a:prstGeom prst="rect">
            <a:avLst/>
          </a:prstGeom>
        </p:spPr>
      </p:pic>
      <p:pic>
        <p:nvPicPr>
          <p:cNvPr id="9" name="图片 8"/>
          <p:cNvPicPr>
            <a:picLocks noChangeAspect="1"/>
          </p:cNvPicPr>
          <p:nvPr>
            <p:custDataLst>
              <p:tags r:id="rId9"/>
            </p:custDataLst>
          </p:nvPr>
        </p:nvPicPr>
        <p:blipFill>
          <a:blip r:embed="rId10"/>
          <a:stretch>
            <a:fillRect/>
          </a:stretch>
        </p:blipFill>
        <p:spPr>
          <a:xfrm>
            <a:off x="558165" y="4271010"/>
            <a:ext cx="6516000" cy="668027"/>
          </a:xfrm>
          <a:prstGeom prst="rect">
            <a:avLst/>
          </a:prstGeom>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custDataLst>
              <p:tags r:id="rId1"/>
            </p:custDataLst>
          </p:nvPr>
        </p:nvPicPr>
        <p:blipFill>
          <a:blip r:embed="rId2"/>
          <a:stretch>
            <a:fillRect/>
          </a:stretch>
        </p:blipFill>
        <p:spPr>
          <a:xfrm>
            <a:off x="288925" y="1628775"/>
            <a:ext cx="4006850" cy="4908550"/>
          </a:xfrm>
          <a:prstGeom prst="rect">
            <a:avLst/>
          </a:prstGeom>
        </p:spPr>
      </p:pic>
      <p:sp>
        <p:nvSpPr>
          <p:cNvPr id="8" name="文本框 2"/>
          <p:cNvSpPr txBox="1"/>
          <p:nvPr/>
        </p:nvSpPr>
        <p:spPr>
          <a:xfrm>
            <a:off x="323215" y="1143635"/>
            <a:ext cx="3972560" cy="398780"/>
          </a:xfrm>
          <a:prstGeom prst="rect">
            <a:avLst/>
          </a:prstGeom>
          <a:noFill/>
          <a:ln w="9525">
            <a:noFill/>
          </a:ln>
        </p:spPr>
        <p:txBody>
          <a:bodyPr wrap="square" anchor="t" anchorCtr="0">
            <a:spAutoFit/>
          </a:bodyPr>
          <a:lstStyle/>
          <a:p>
            <a:r>
              <a:rPr lang="en-US" altLang="zh-CN" sz="2000" b="1" dirty="0">
                <a:solidFill>
                  <a:srgbClr val="0000FF"/>
                </a:solidFill>
                <a:latin typeface="Times New Roman" panose="02020603050405020304" pitchFamily="18" charset="0"/>
                <a:ea typeface="宋体" panose="02010600030101010101" pitchFamily="2" charset="-122"/>
              </a:rPr>
              <a:t>Proof sketch of Theorem 4.5</a:t>
            </a:r>
            <a:endParaRPr lang="en-US" altLang="zh-CN" sz="2000" b="1" dirty="0">
              <a:solidFill>
                <a:srgbClr val="0000FF"/>
              </a:solidFill>
              <a:latin typeface="Times New Roman" panose="02020603050405020304" pitchFamily="18" charset="0"/>
              <a:ea typeface="宋体" panose="02010600030101010101" pitchFamily="2" charset="-122"/>
            </a:endParaRPr>
          </a:p>
        </p:txBody>
      </p:sp>
      <p:pic>
        <p:nvPicPr>
          <p:cNvPr id="5" name="图片 4"/>
          <p:cNvPicPr>
            <a:picLocks noChangeAspect="1"/>
          </p:cNvPicPr>
          <p:nvPr/>
        </p:nvPicPr>
        <p:blipFill>
          <a:blip r:embed="rId3"/>
          <a:stretch>
            <a:fillRect/>
          </a:stretch>
        </p:blipFill>
        <p:spPr>
          <a:xfrm>
            <a:off x="6395720" y="2924810"/>
            <a:ext cx="495300" cy="495300"/>
          </a:xfrm>
          <a:prstGeom prst="rect">
            <a:avLst/>
          </a:prstGeom>
        </p:spPr>
      </p:pic>
      <p:pic>
        <p:nvPicPr>
          <p:cNvPr id="13" name="图片 12"/>
          <p:cNvPicPr>
            <a:picLocks noChangeAspect="1"/>
          </p:cNvPicPr>
          <p:nvPr/>
        </p:nvPicPr>
        <p:blipFill>
          <a:blip r:embed="rId4"/>
          <a:stretch>
            <a:fillRect/>
          </a:stretch>
        </p:blipFill>
        <p:spPr>
          <a:xfrm>
            <a:off x="6588760" y="5732780"/>
            <a:ext cx="419100" cy="400050"/>
          </a:xfrm>
          <a:prstGeom prst="rect">
            <a:avLst/>
          </a:prstGeom>
        </p:spPr>
      </p:pic>
      <p:pic>
        <p:nvPicPr>
          <p:cNvPr id="4" name="图片 3"/>
          <p:cNvPicPr>
            <a:picLocks noChangeAspect="1"/>
          </p:cNvPicPr>
          <p:nvPr/>
        </p:nvPicPr>
        <p:blipFill>
          <a:blip r:embed="rId5"/>
          <a:stretch>
            <a:fillRect/>
          </a:stretch>
        </p:blipFill>
        <p:spPr>
          <a:xfrm>
            <a:off x="6012180" y="2780665"/>
            <a:ext cx="409575" cy="400050"/>
          </a:xfrm>
          <a:prstGeom prst="rect">
            <a:avLst/>
          </a:prstGeom>
        </p:spPr>
      </p:pic>
      <p:pic>
        <p:nvPicPr>
          <p:cNvPr id="3" name="图片 2"/>
          <p:cNvPicPr>
            <a:picLocks noChangeAspect="1"/>
          </p:cNvPicPr>
          <p:nvPr>
            <p:custDataLst>
              <p:tags r:id="rId6"/>
            </p:custDataLst>
          </p:nvPr>
        </p:nvPicPr>
        <p:blipFill>
          <a:blip r:embed="rId7"/>
          <a:srcRect b="96255"/>
          <a:stretch>
            <a:fillRect/>
          </a:stretch>
        </p:blipFill>
        <p:spPr>
          <a:xfrm>
            <a:off x="4716145" y="1130300"/>
            <a:ext cx="4019550" cy="210330"/>
          </a:xfrm>
          <a:prstGeom prst="rect">
            <a:avLst/>
          </a:prstGeom>
        </p:spPr>
      </p:pic>
      <p:sp>
        <p:nvSpPr>
          <p:cNvPr id="6" name="文本框 5"/>
          <p:cNvSpPr txBox="1"/>
          <p:nvPr>
            <p:custDataLst>
              <p:tags r:id="rId8"/>
            </p:custDataLst>
          </p:nvPr>
        </p:nvSpPr>
        <p:spPr>
          <a:xfrm>
            <a:off x="3707755" y="1872000"/>
            <a:ext cx="674370" cy="337185"/>
          </a:xfrm>
          <a:prstGeom prst="rect">
            <a:avLst/>
          </a:prstGeom>
          <a:noFill/>
        </p:spPr>
        <p:txBody>
          <a:bodyPr wrap="none" rtlCol="0">
            <a:spAutoFit/>
          </a:bodyPr>
          <a:p>
            <a:r>
              <a:rPr lang="en-US" altLang="zh-CN" sz="1600" dirty="0">
                <a:latin typeface="Times New Roman" panose="02020603050405020304" pitchFamily="18" charset="0"/>
                <a:cs typeface="Times New Roman" panose="02020603050405020304" pitchFamily="18" charset="0"/>
              </a:rPr>
              <a:t>(4.20)</a:t>
            </a:r>
            <a:endParaRPr lang="en-US" altLang="zh-CN" sz="1600" dirty="0">
              <a:latin typeface="Times New Roman" panose="02020603050405020304" pitchFamily="18" charset="0"/>
              <a:cs typeface="Times New Roman" panose="02020603050405020304" pitchFamily="18" charset="0"/>
            </a:endParaRPr>
          </a:p>
        </p:txBody>
      </p:sp>
      <p:sp>
        <p:nvSpPr>
          <p:cNvPr id="7" name="文本框 6"/>
          <p:cNvSpPr txBox="1"/>
          <p:nvPr>
            <p:custDataLst>
              <p:tags r:id="rId9"/>
            </p:custDataLst>
          </p:nvPr>
        </p:nvSpPr>
        <p:spPr>
          <a:xfrm>
            <a:off x="3707755" y="4824000"/>
            <a:ext cx="674370" cy="337185"/>
          </a:xfrm>
          <a:prstGeom prst="rect">
            <a:avLst/>
          </a:prstGeom>
          <a:noFill/>
        </p:spPr>
        <p:txBody>
          <a:bodyPr wrap="none" rtlCol="0">
            <a:spAutoFit/>
          </a:bodyPr>
          <a:lstStyle/>
          <a:p>
            <a:r>
              <a:rPr lang="en-US" altLang="zh-CN" sz="1600" dirty="0">
                <a:latin typeface="Times New Roman" panose="02020603050405020304" pitchFamily="18" charset="0"/>
                <a:cs typeface="Times New Roman" panose="02020603050405020304" pitchFamily="18" charset="0"/>
              </a:rPr>
              <a:t>(4.21)</a:t>
            </a:r>
            <a:endParaRPr lang="en-US" altLang="zh-CN" sz="1600" dirty="0">
              <a:latin typeface="Times New Roman" panose="02020603050405020304" pitchFamily="18" charset="0"/>
              <a:cs typeface="Times New Roman" panose="02020603050405020304" pitchFamily="18" charset="0"/>
            </a:endParaRPr>
          </a:p>
        </p:txBody>
      </p:sp>
      <p:sp>
        <p:nvSpPr>
          <p:cNvPr id="9" name="文本框 8"/>
          <p:cNvSpPr txBox="1"/>
          <p:nvPr>
            <p:custDataLst>
              <p:tags r:id="rId10"/>
            </p:custDataLst>
          </p:nvPr>
        </p:nvSpPr>
        <p:spPr>
          <a:xfrm>
            <a:off x="3707755" y="6192000"/>
            <a:ext cx="674370" cy="337185"/>
          </a:xfrm>
          <a:prstGeom prst="rect">
            <a:avLst/>
          </a:prstGeom>
          <a:noFill/>
        </p:spPr>
        <p:txBody>
          <a:bodyPr wrap="none" rtlCol="0">
            <a:spAutoFit/>
          </a:bodyPr>
          <a:lstStyle/>
          <a:p>
            <a:r>
              <a:rPr lang="en-US" altLang="zh-CN" sz="1600" dirty="0">
                <a:latin typeface="Times New Roman" panose="02020603050405020304" pitchFamily="18" charset="0"/>
                <a:cs typeface="Times New Roman" panose="02020603050405020304" pitchFamily="18" charset="0"/>
              </a:rPr>
              <a:t>(4.22)</a:t>
            </a:r>
            <a:endParaRPr lang="en-US" altLang="zh-CN" sz="1600" dirty="0">
              <a:latin typeface="Times New Roman" panose="02020603050405020304" pitchFamily="18" charset="0"/>
              <a:cs typeface="Times New Roman" panose="02020603050405020304" pitchFamily="18" charset="0"/>
            </a:endParaRPr>
          </a:p>
        </p:txBody>
      </p:sp>
      <p:pic>
        <p:nvPicPr>
          <p:cNvPr id="14" name="图片 13"/>
          <p:cNvPicPr>
            <a:picLocks noChangeAspect="1"/>
          </p:cNvPicPr>
          <p:nvPr>
            <p:custDataLst>
              <p:tags r:id="rId11"/>
            </p:custDataLst>
          </p:nvPr>
        </p:nvPicPr>
        <p:blipFill>
          <a:blip r:embed="rId7"/>
          <a:srcRect t="5034" b="91124"/>
          <a:stretch>
            <a:fillRect/>
          </a:stretch>
        </p:blipFill>
        <p:spPr>
          <a:xfrm>
            <a:off x="4716145" y="1341120"/>
            <a:ext cx="4019550" cy="215755"/>
          </a:xfrm>
          <a:prstGeom prst="rect">
            <a:avLst/>
          </a:prstGeom>
        </p:spPr>
      </p:pic>
      <p:pic>
        <p:nvPicPr>
          <p:cNvPr id="15" name="图片 14"/>
          <p:cNvPicPr>
            <a:picLocks noChangeAspect="1"/>
          </p:cNvPicPr>
          <p:nvPr>
            <p:custDataLst>
              <p:tags r:id="rId12"/>
            </p:custDataLst>
          </p:nvPr>
        </p:nvPicPr>
        <p:blipFill>
          <a:blip r:embed="rId7"/>
          <a:srcRect t="11445" b="73799"/>
          <a:stretch>
            <a:fillRect/>
          </a:stretch>
        </p:blipFill>
        <p:spPr>
          <a:xfrm>
            <a:off x="4716145" y="1629410"/>
            <a:ext cx="4019550" cy="828675"/>
          </a:xfrm>
          <a:prstGeom prst="rect">
            <a:avLst/>
          </a:prstGeom>
        </p:spPr>
      </p:pic>
      <p:pic>
        <p:nvPicPr>
          <p:cNvPr id="16" name="图片 15"/>
          <p:cNvPicPr>
            <a:picLocks noChangeAspect="1"/>
          </p:cNvPicPr>
          <p:nvPr>
            <p:custDataLst>
              <p:tags r:id="rId13"/>
            </p:custDataLst>
          </p:nvPr>
        </p:nvPicPr>
        <p:blipFill>
          <a:blip r:embed="rId7"/>
          <a:srcRect l="7141" t="25543" b="65479"/>
          <a:stretch>
            <a:fillRect/>
          </a:stretch>
        </p:blipFill>
        <p:spPr>
          <a:xfrm>
            <a:off x="4787900" y="2421255"/>
            <a:ext cx="3732530" cy="504190"/>
          </a:xfrm>
          <a:prstGeom prst="rect">
            <a:avLst/>
          </a:prstGeom>
        </p:spPr>
      </p:pic>
      <p:sp>
        <p:nvSpPr>
          <p:cNvPr id="10" name="文本框 9"/>
          <p:cNvSpPr txBox="1"/>
          <p:nvPr>
            <p:custDataLst>
              <p:tags r:id="rId14"/>
            </p:custDataLst>
          </p:nvPr>
        </p:nvSpPr>
        <p:spPr>
          <a:xfrm>
            <a:off x="8173085" y="2515870"/>
            <a:ext cx="674370" cy="337185"/>
          </a:xfrm>
          <a:prstGeom prst="rect">
            <a:avLst/>
          </a:prstGeom>
          <a:noFill/>
        </p:spPr>
        <p:txBody>
          <a:bodyPr wrap="none" rtlCol="0">
            <a:spAutoFit/>
          </a:bodyPr>
          <a:lstStyle/>
          <a:p>
            <a:r>
              <a:rPr lang="en-US" altLang="zh-CN" sz="1600" dirty="0">
                <a:latin typeface="Times New Roman" panose="02020603050405020304" pitchFamily="18" charset="0"/>
                <a:cs typeface="Times New Roman" panose="02020603050405020304" pitchFamily="18" charset="0"/>
              </a:rPr>
              <a:t>(4.23)</a:t>
            </a:r>
            <a:endParaRPr lang="en-US" altLang="zh-CN" sz="1600" dirty="0">
              <a:latin typeface="Times New Roman" panose="02020603050405020304" pitchFamily="18" charset="0"/>
              <a:cs typeface="Times New Roman" panose="02020603050405020304" pitchFamily="18" charset="0"/>
            </a:endParaRPr>
          </a:p>
        </p:txBody>
      </p:sp>
      <p:cxnSp>
        <p:nvCxnSpPr>
          <p:cNvPr id="2" name="直接连接符 1"/>
          <p:cNvCxnSpPr/>
          <p:nvPr>
            <p:custDataLst>
              <p:tags r:id="rId15"/>
            </p:custDataLst>
          </p:nvPr>
        </p:nvCxnSpPr>
        <p:spPr>
          <a:xfrm>
            <a:off x="4499610" y="1124585"/>
            <a:ext cx="73025" cy="5472430"/>
          </a:xfrm>
          <a:prstGeom prst="line">
            <a:avLst/>
          </a:prstGeom>
          <a:solidFill>
            <a:schemeClr val="accent1"/>
          </a:solidFill>
          <a:ln w="28575" cap="flat" cmpd="sng" algn="ctr">
            <a:solidFill>
              <a:srgbClr val="FF0000"/>
            </a:solidFill>
            <a:prstDash val="sysDash"/>
            <a:round/>
            <a:headEnd type="none" w="med" len="med"/>
            <a:tailEnd type="none" w="med" len="med"/>
          </a:ln>
        </p:spPr>
      </p:cxnSp>
      <p:pic>
        <p:nvPicPr>
          <p:cNvPr id="11" name="图片 10"/>
          <p:cNvPicPr>
            <a:picLocks noChangeAspect="1"/>
          </p:cNvPicPr>
          <p:nvPr>
            <p:custDataLst>
              <p:tags r:id="rId16"/>
            </p:custDataLst>
          </p:nvPr>
        </p:nvPicPr>
        <p:blipFill>
          <a:blip r:embed="rId17"/>
          <a:stretch>
            <a:fillRect/>
          </a:stretch>
        </p:blipFill>
        <p:spPr>
          <a:xfrm>
            <a:off x="1620000" y="5940000"/>
            <a:ext cx="396000" cy="183333"/>
          </a:xfrm>
          <a:prstGeom prst="rect">
            <a:avLst/>
          </a:prstGeom>
        </p:spPr>
      </p:pic>
      <p:pic>
        <p:nvPicPr>
          <p:cNvPr id="18" name="图片 17"/>
          <p:cNvPicPr>
            <a:picLocks noChangeAspect="1"/>
          </p:cNvPicPr>
          <p:nvPr>
            <p:custDataLst>
              <p:tags r:id="rId18"/>
            </p:custDataLst>
          </p:nvPr>
        </p:nvPicPr>
        <p:blipFill>
          <a:blip r:embed="rId19"/>
          <a:stretch>
            <a:fillRect/>
          </a:stretch>
        </p:blipFill>
        <p:spPr>
          <a:xfrm>
            <a:off x="4716000" y="2999105"/>
            <a:ext cx="4021200" cy="3612714"/>
          </a:xfrm>
          <a:prstGeom prst="rect">
            <a:avLst/>
          </a:prstGeom>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a:stretch>
            <a:fillRect/>
          </a:stretch>
        </p:blipFill>
        <p:spPr>
          <a:xfrm>
            <a:off x="608330" y="2108835"/>
            <a:ext cx="6543675" cy="1295400"/>
          </a:xfrm>
          <a:prstGeom prst="rect">
            <a:avLst/>
          </a:prstGeom>
        </p:spPr>
      </p:pic>
      <p:sp>
        <p:nvSpPr>
          <p:cNvPr id="5" name="圆角矩形 4"/>
          <p:cNvSpPr/>
          <p:nvPr/>
        </p:nvSpPr>
        <p:spPr>
          <a:xfrm>
            <a:off x="387350" y="2037080"/>
            <a:ext cx="7811770" cy="1435735"/>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no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
        <p:nvSpPr>
          <p:cNvPr id="144385" name="文本框 6"/>
          <p:cNvSpPr txBox="1"/>
          <p:nvPr/>
        </p:nvSpPr>
        <p:spPr>
          <a:xfrm>
            <a:off x="398463" y="1171575"/>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a:solidFill>
                  <a:srgbClr val="FF0000"/>
                </a:solidFill>
                <a:latin typeface="Times New Roman" panose="02020603050405020304" pitchFamily="18" charset="0"/>
                <a:sym typeface="-소망M"/>
              </a:rPr>
              <a:t>Further discussions</a:t>
            </a:r>
            <a:endParaRPr lang="en-US" altLang="zh-CN" sz="2400" b="1">
              <a:solidFill>
                <a:srgbClr val="FF0000"/>
              </a:solidFill>
              <a:latin typeface="Times New Roman" panose="02020603050405020304" pitchFamily="18" charset="0"/>
              <a:ea typeface="宋体" panose="02010600030101010101" pitchFamily="2" charset="-122"/>
              <a:sym typeface="-소망M"/>
            </a:endParaRPr>
          </a:p>
        </p:txBody>
      </p:sp>
      <p:pic>
        <p:nvPicPr>
          <p:cNvPr id="12" name="图片 11"/>
          <p:cNvPicPr>
            <a:picLocks noChangeAspect="1"/>
          </p:cNvPicPr>
          <p:nvPr/>
        </p:nvPicPr>
        <p:blipFill>
          <a:blip r:embed="rId2"/>
          <a:stretch>
            <a:fillRect/>
          </a:stretch>
        </p:blipFill>
        <p:spPr>
          <a:xfrm>
            <a:off x="604800" y="3948785"/>
            <a:ext cx="6619875" cy="1609725"/>
          </a:xfrm>
          <a:prstGeom prst="rect">
            <a:avLst/>
          </a:prstGeom>
        </p:spPr>
      </p:pic>
      <p:sp>
        <p:nvSpPr>
          <p:cNvPr id="11" name="圆角矩形 10"/>
          <p:cNvSpPr/>
          <p:nvPr/>
        </p:nvSpPr>
        <p:spPr>
          <a:xfrm>
            <a:off x="387350" y="3858260"/>
            <a:ext cx="7812000" cy="169200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pic>
        <p:nvPicPr>
          <p:cNvPr id="2" name="图片 1"/>
          <p:cNvPicPr>
            <a:picLocks noChangeAspect="1"/>
          </p:cNvPicPr>
          <p:nvPr/>
        </p:nvPicPr>
        <p:blipFill>
          <a:blip r:embed="rId3"/>
          <a:stretch>
            <a:fillRect/>
          </a:stretch>
        </p:blipFill>
        <p:spPr>
          <a:xfrm>
            <a:off x="4788024" y="2470955"/>
            <a:ext cx="504056" cy="241378"/>
          </a:xfrm>
          <a:prstGeom prst="rect">
            <a:avLst/>
          </a:prstGeom>
        </p:spPr>
      </p:pic>
      <p:pic>
        <p:nvPicPr>
          <p:cNvPr id="4" name="图片 3"/>
          <p:cNvPicPr>
            <a:picLocks noChangeAspect="1"/>
          </p:cNvPicPr>
          <p:nvPr>
            <p:custDataLst>
              <p:tags r:id="rId4"/>
            </p:custDataLst>
          </p:nvPr>
        </p:nvPicPr>
        <p:blipFill>
          <a:blip r:embed="rId5"/>
          <a:stretch>
            <a:fillRect/>
          </a:stretch>
        </p:blipFill>
        <p:spPr>
          <a:xfrm>
            <a:off x="4698000" y="2475575"/>
            <a:ext cx="648000" cy="247765"/>
          </a:xfrm>
          <a:prstGeom prst="rect">
            <a:avLst/>
          </a:prstGeom>
        </p:spPr>
      </p:pic>
      <p:pic>
        <p:nvPicPr>
          <p:cNvPr id="9" name="图片 8"/>
          <p:cNvPicPr>
            <a:picLocks noChangeAspect="1"/>
          </p:cNvPicPr>
          <p:nvPr>
            <p:custDataLst>
              <p:tags r:id="rId6"/>
            </p:custDataLst>
          </p:nvPr>
        </p:nvPicPr>
        <p:blipFill>
          <a:blip r:embed="rId7"/>
          <a:stretch>
            <a:fillRect/>
          </a:stretch>
        </p:blipFill>
        <p:spPr>
          <a:xfrm>
            <a:off x="2318400" y="3963185"/>
            <a:ext cx="360000" cy="310541"/>
          </a:xfrm>
          <a:prstGeom prst="rect">
            <a:avLst/>
          </a:prstGeom>
        </p:spPr>
      </p:pic>
      <p:pic>
        <p:nvPicPr>
          <p:cNvPr id="16" name="图片 15"/>
          <p:cNvPicPr>
            <a:picLocks noChangeAspect="1"/>
          </p:cNvPicPr>
          <p:nvPr>
            <p:custDataLst>
              <p:tags r:id="rId8"/>
            </p:custDataLst>
          </p:nvPr>
        </p:nvPicPr>
        <p:blipFill>
          <a:blip r:embed="rId9"/>
          <a:stretch>
            <a:fillRect/>
          </a:stretch>
        </p:blipFill>
        <p:spPr>
          <a:xfrm>
            <a:off x="626110" y="4629185"/>
            <a:ext cx="360000" cy="240000"/>
          </a:xfrm>
          <a:prstGeom prst="rect">
            <a:avLst/>
          </a:prstGeom>
        </p:spPr>
      </p:pic>
      <p:pic>
        <p:nvPicPr>
          <p:cNvPr id="17" name="图片 16"/>
          <p:cNvPicPr>
            <a:picLocks noChangeAspect="1"/>
          </p:cNvPicPr>
          <p:nvPr>
            <p:custDataLst>
              <p:tags r:id="rId10"/>
            </p:custDataLst>
          </p:nvPr>
        </p:nvPicPr>
        <p:blipFill>
          <a:blip r:embed="rId11"/>
          <a:stretch>
            <a:fillRect/>
          </a:stretch>
        </p:blipFill>
        <p:spPr>
          <a:xfrm>
            <a:off x="2411730" y="4596785"/>
            <a:ext cx="348218" cy="2736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grpSp>
        <p:nvGrpSpPr>
          <p:cNvPr id="64514" name="组合 2"/>
          <p:cNvGrpSpPr/>
          <p:nvPr/>
        </p:nvGrpSpPr>
        <p:grpSpPr>
          <a:xfrm>
            <a:off x="1207916" y="5410835"/>
            <a:ext cx="6618459" cy="1153160"/>
            <a:chOff x="772" y="7730"/>
            <a:chExt cx="13543" cy="1815"/>
          </a:xfrm>
        </p:grpSpPr>
        <p:pic>
          <p:nvPicPr>
            <p:cNvPr id="64515" name="图片 2"/>
            <p:cNvPicPr/>
            <p:nvPr/>
          </p:nvPicPr>
          <p:blipFill>
            <a:blip r:embed="rId1"/>
            <a:stretch>
              <a:fillRect/>
            </a:stretch>
          </p:blipFill>
          <p:spPr>
            <a:xfrm>
              <a:off x="815" y="7879"/>
              <a:ext cx="13500" cy="1517"/>
            </a:xfrm>
            <a:prstGeom prst="rect">
              <a:avLst/>
            </a:prstGeom>
            <a:noFill/>
            <a:ln w="9525">
              <a:noFill/>
            </a:ln>
          </p:spPr>
        </p:pic>
        <p:sp>
          <p:nvSpPr>
            <p:cNvPr id="19" name="圆角矩形 18"/>
            <p:cNvSpPr/>
            <p:nvPr/>
          </p:nvSpPr>
          <p:spPr>
            <a:xfrm>
              <a:off x="772" y="7730"/>
              <a:ext cx="13497" cy="1815"/>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
        <p:nvSpPr>
          <p:cNvPr id="24" name="Rectangle 13"/>
          <p:cNvSpPr>
            <a:spLocks noGrp="1"/>
          </p:cNvSpPr>
          <p:nvPr/>
        </p:nvSpPr>
        <p:spPr>
          <a:xfrm>
            <a:off x="517525" y="1127125"/>
            <a:ext cx="8107363" cy="1331913"/>
          </a:xfrm>
          <a:prstGeom prst="rect">
            <a:avLst/>
          </a:prstGeom>
          <a:noFill/>
          <a:ln w="9525" cap="flat" cmpd="sng" algn="ctr">
            <a:noFill/>
            <a:prstDash val="solid"/>
          </a:ln>
        </p:spPr>
        <p:txBody>
          <a:bodyPr anchor="t"/>
          <a:lstStyle>
            <a:lvl1pPr marL="342900" indent="-342900" algn="l" rtl="0" fontAlgn="base" latinLnBrk="1">
              <a:spcBef>
                <a:spcPct val="20000"/>
              </a:spcBef>
              <a:spcAft>
                <a:spcPct val="0"/>
              </a:spcAft>
              <a:buChar char="•"/>
              <a:defRPr sz="2200">
                <a:solidFill>
                  <a:srgbClr val="0070C0"/>
                </a:solidFill>
                <a:latin typeface="+mn-lt"/>
                <a:ea typeface="+mn-ea"/>
                <a:cs typeface="-소망M"/>
              </a:defRPr>
            </a:lvl1pPr>
            <a:lvl2pPr marL="742950" indent="-285750" algn="l" rtl="0" fontAlgn="base" latinLnBrk="1">
              <a:spcBef>
                <a:spcPct val="20000"/>
              </a:spcBef>
              <a:spcAft>
                <a:spcPct val="0"/>
              </a:spcAft>
              <a:buChar char="•"/>
              <a:defRPr sz="2000">
                <a:solidFill>
                  <a:srgbClr val="0070C0"/>
                </a:solidFill>
                <a:latin typeface="+mn-lt"/>
                <a:ea typeface="+mn-ea"/>
                <a:cs typeface="-소망M"/>
              </a:defRPr>
            </a:lvl2pPr>
            <a:lvl3pPr marL="1143000" indent="-228600" algn="l" rtl="0" fontAlgn="base" latinLnBrk="1">
              <a:spcBef>
                <a:spcPct val="20000"/>
              </a:spcBef>
              <a:spcAft>
                <a:spcPct val="0"/>
              </a:spcAft>
              <a:buChar char="•"/>
              <a:defRPr sz="2400">
                <a:solidFill>
                  <a:srgbClr val="0070C0"/>
                </a:solidFill>
                <a:latin typeface="+mn-lt"/>
                <a:ea typeface="+mn-ea"/>
                <a:cs typeface="-소망M"/>
              </a:defRPr>
            </a:lvl3pPr>
            <a:lvl4pPr marL="1600200" indent="-228600" algn="l" rtl="0" fontAlgn="base" latinLnBrk="1">
              <a:spcBef>
                <a:spcPct val="20000"/>
              </a:spcBef>
              <a:spcAft>
                <a:spcPct val="0"/>
              </a:spcAft>
              <a:buChar char="•"/>
              <a:defRPr sz="1600">
                <a:solidFill>
                  <a:srgbClr val="0070C0"/>
                </a:solidFill>
                <a:latin typeface="+mn-lt"/>
                <a:ea typeface="+mn-ea"/>
                <a:cs typeface="-소망M"/>
              </a:defRPr>
            </a:lvl4pPr>
            <a:lvl5pPr marL="2057400" indent="-228600" algn="l" rtl="0" fontAlgn="base" latinLnBrk="1">
              <a:spcBef>
                <a:spcPct val="20000"/>
              </a:spcBef>
              <a:spcAft>
                <a:spcPct val="0"/>
              </a:spcAft>
              <a:buChar char="•"/>
              <a:defRPr sz="1400">
                <a:solidFill>
                  <a:srgbClr val="0070C0"/>
                </a:solidFill>
                <a:latin typeface="+mn-lt"/>
                <a:ea typeface="+mn-ea"/>
                <a:cs typeface="-소망M"/>
              </a:defRPr>
            </a:lvl5pPr>
            <a:lvl6pPr marL="2514600" indent="-228600" algn="l" rtl="0" eaLnBrk="1" fontAlgn="base" latinLnBrk="1" hangingPunct="1">
              <a:spcBef>
                <a:spcPct val="20000"/>
              </a:spcBef>
              <a:spcAft>
                <a:spcPct val="0"/>
              </a:spcAft>
              <a:buChar char="•"/>
              <a:defRPr kumimoji="1" sz="1400">
                <a:solidFill>
                  <a:schemeClr val="tx1"/>
                </a:solidFill>
                <a:latin typeface="+mn-lt"/>
                <a:ea typeface="+mn-ea"/>
              </a:defRPr>
            </a:lvl6pPr>
            <a:lvl7pPr marL="2971800" indent="-228600" algn="l" rtl="0" eaLnBrk="1" fontAlgn="base" latinLnBrk="1" hangingPunct="1">
              <a:spcBef>
                <a:spcPct val="20000"/>
              </a:spcBef>
              <a:spcAft>
                <a:spcPct val="0"/>
              </a:spcAft>
              <a:buChar char="•"/>
              <a:defRPr kumimoji="1" sz="1400">
                <a:solidFill>
                  <a:schemeClr val="tx1"/>
                </a:solidFill>
                <a:latin typeface="+mn-lt"/>
                <a:ea typeface="+mn-ea"/>
              </a:defRPr>
            </a:lvl7pPr>
            <a:lvl8pPr marL="3429000" indent="-228600" algn="l" rtl="0" eaLnBrk="1" fontAlgn="base" latinLnBrk="1" hangingPunct="1">
              <a:spcBef>
                <a:spcPct val="20000"/>
              </a:spcBef>
              <a:spcAft>
                <a:spcPct val="0"/>
              </a:spcAft>
              <a:buChar char="•"/>
              <a:defRPr kumimoji="1" sz="1400">
                <a:solidFill>
                  <a:schemeClr val="tx1"/>
                </a:solidFill>
                <a:latin typeface="+mn-lt"/>
                <a:ea typeface="+mn-ea"/>
              </a:defRPr>
            </a:lvl8pPr>
            <a:lvl9pPr marL="3886200" indent="-228600" algn="l" rtl="0" eaLnBrk="1" fontAlgn="base" latinLnBrk="1" hangingPunct="1">
              <a:spcBef>
                <a:spcPct val="20000"/>
              </a:spcBef>
              <a:spcAft>
                <a:spcPct val="0"/>
              </a:spcAft>
              <a:buChar char="•"/>
              <a:defRPr kumimoji="1" sz="1400">
                <a:solidFill>
                  <a:schemeClr val="tx1"/>
                </a:solidFill>
                <a:latin typeface="+mn-lt"/>
                <a:ea typeface="+mn-ea"/>
              </a:defRPr>
            </a:lvl9pPr>
          </a:lstStyle>
          <a:p>
            <a:pPr marL="0" marR="0" indent="0" algn="l" defTabSz="914400" rtl="0" eaLnBrk="1" fontAlgn="base" latinLnBrk="1" hangingPunct="1">
              <a:lnSpc>
                <a:spcPct val="115000"/>
              </a:lnSpc>
              <a:spcBef>
                <a:spcPts val="0"/>
              </a:spcBef>
              <a:spcAft>
                <a:spcPts val="1200"/>
              </a:spcAft>
              <a:buClr>
                <a:srgbClr val="5B7FAB"/>
              </a:buClr>
              <a:buSzTx/>
              <a:buFont typeface="Wingdings" panose="05000000000000000000" pitchFamily="2" charset="2"/>
              <a:buChar char="Ø"/>
            </a:pPr>
            <a:r>
              <a:rPr kumimoji="0" lang="en-US" altLang="zh-CN" sz="2400" b="1" i="0" u="none" strike="noStrike" kern="0" cap="none" spc="0" normalizeH="0" baseline="0"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1" strike="noStrike"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sym typeface="+mn-ea"/>
              </a:rPr>
              <a:t>Semi-tensor</a:t>
            </a:r>
            <a:r>
              <a:rPr lang="zh-CN" altLang="en-US" sz="2400" b="1" strike="noStrike"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sym typeface="+mn-ea"/>
              </a:rPr>
              <a:t> </a:t>
            </a:r>
            <a:r>
              <a:rPr lang="en-US" altLang="zh-CN" sz="2400" b="1" strike="noStrike"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sym typeface="+mn-ea"/>
              </a:rPr>
              <a:t>product</a:t>
            </a:r>
            <a:r>
              <a:rPr lang="zh-CN" altLang="en-US" sz="2400" b="1" strike="noStrike"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sym typeface="+mn-ea"/>
              </a:rPr>
              <a:t> </a:t>
            </a:r>
            <a:r>
              <a:rPr lang="en-US" altLang="zh-CN" sz="2400" b="1" strike="noStrike" noProof="1">
                <a:solidFill>
                  <a:srgbClr val="FF0000"/>
                </a:solidFill>
                <a:latin typeface="Times New Roman" panose="02020603050405020304" pitchFamily="18" charset="0"/>
                <a:ea typeface="楷体" panose="02010609060101010101" pitchFamily="49" charset="-122"/>
                <a:cs typeface="Times New Roman" panose="02020603050405020304" pitchFamily="18" charset="0"/>
                <a:sym typeface="+mn-ea"/>
              </a:rPr>
              <a:t>of matrices</a:t>
            </a:r>
            <a:endParaRPr kumimoji="0" lang="zh-CN" altLang="en-US" sz="2400" i="0" u="none" strike="noStrike" kern="0" cap="none" spc="0" normalizeH="0" baseline="0" noProof="1">
              <a:solidFill>
                <a:schemeClr val="tx1"/>
              </a:solidFill>
              <a:latin typeface="楷体" panose="02010609060101010101" pitchFamily="49" charset="-122"/>
              <a:ea typeface="楷体" panose="02010609060101010101" pitchFamily="49" charset="-122"/>
              <a:cs typeface="-소망M"/>
            </a:endParaRPr>
          </a:p>
        </p:txBody>
      </p:sp>
      <p:grpSp>
        <p:nvGrpSpPr>
          <p:cNvPr id="64519" name="组合 1"/>
          <p:cNvGrpSpPr/>
          <p:nvPr/>
        </p:nvGrpSpPr>
        <p:grpSpPr>
          <a:xfrm>
            <a:off x="1208405" y="4130040"/>
            <a:ext cx="6563360" cy="1224280"/>
            <a:chOff x="773" y="3905"/>
            <a:chExt cx="13606" cy="1928"/>
          </a:xfrm>
        </p:grpSpPr>
        <p:grpSp>
          <p:nvGrpSpPr>
            <p:cNvPr id="64520" name="组合 20"/>
            <p:cNvGrpSpPr/>
            <p:nvPr/>
          </p:nvGrpSpPr>
          <p:grpSpPr>
            <a:xfrm>
              <a:off x="772" y="3905"/>
              <a:ext cx="13607" cy="1927"/>
              <a:chOff x="396" y="3232"/>
              <a:chExt cx="13608" cy="1928"/>
            </a:xfrm>
          </p:grpSpPr>
          <p:sp>
            <p:nvSpPr>
              <p:cNvPr id="64521" name="圆角矩形 10"/>
              <p:cNvSpPr/>
              <p:nvPr/>
            </p:nvSpPr>
            <p:spPr>
              <a:xfrm>
                <a:off x="396" y="3346"/>
                <a:ext cx="13608" cy="654"/>
              </a:xfrm>
              <a:prstGeom prst="roundRect">
                <a:avLst>
                  <a:gd name="adj" fmla="val 16667"/>
                </a:avLst>
              </a:prstGeom>
              <a:noFill/>
              <a:ln w="9525">
                <a:noFill/>
              </a:ln>
            </p:spPr>
            <p:txBody>
              <a:bodyPr wrap="square" anchor="t" anchorCtr="0">
                <a:spAutoFit/>
              </a:bodyPr>
              <a:lstStyle/>
              <a:p>
                <a:endParaRPr lang="zh-CN" altLang="en-US" dirty="0">
                  <a:solidFill>
                    <a:srgbClr val="000000"/>
                  </a:solidFill>
                  <a:latin typeface="Times New Roman" panose="02020603050405020304" pitchFamily="18" charset="0"/>
                  <a:ea typeface="宋体" panose="02010600030101010101" pitchFamily="2" charset="-122"/>
                </a:endParaRPr>
              </a:p>
            </p:txBody>
          </p:sp>
          <p:sp>
            <p:nvSpPr>
              <p:cNvPr id="64522" name="圆角矩形 11"/>
              <p:cNvSpPr/>
              <p:nvPr/>
            </p:nvSpPr>
            <p:spPr>
              <a:xfrm>
                <a:off x="396" y="3346"/>
                <a:ext cx="13608" cy="757"/>
              </a:xfrm>
              <a:prstGeom prst="roundRect">
                <a:avLst>
                  <a:gd name="adj" fmla="val 16667"/>
                </a:avLst>
              </a:prstGeom>
              <a:noFill/>
              <a:ln w="9525">
                <a:noFill/>
              </a:ln>
            </p:spPr>
            <p:txBody>
              <a:bodyPr wrap="square" anchor="t" anchorCtr="0">
                <a:spAutoFit/>
              </a:bodyPr>
              <a:lstStyle/>
              <a:p>
                <a:endParaRPr lang="zh-CN" altLang="en-US" dirty="0">
                  <a:solidFill>
                    <a:srgbClr val="000000"/>
                  </a:solidFill>
                  <a:latin typeface="Times New Roman" panose="02020603050405020304" pitchFamily="18" charset="0"/>
                  <a:ea typeface="宋体" panose="02010600030101010101" pitchFamily="2" charset="-122"/>
                </a:endParaRPr>
              </a:p>
            </p:txBody>
          </p:sp>
          <p:sp>
            <p:nvSpPr>
              <p:cNvPr id="64523" name="圆角矩形 13"/>
              <p:cNvSpPr/>
              <p:nvPr/>
            </p:nvSpPr>
            <p:spPr>
              <a:xfrm>
                <a:off x="396" y="3346"/>
                <a:ext cx="13608" cy="1814"/>
              </a:xfrm>
              <a:prstGeom prst="roundRect">
                <a:avLst>
                  <a:gd name="adj" fmla="val 16667"/>
                </a:avLst>
              </a:prstGeom>
              <a:noFill/>
              <a:ln w="9525">
                <a:noFill/>
              </a:ln>
            </p:spPr>
            <p:txBody>
              <a:bodyPr wrap="square" anchor="t" anchorCtr="0">
                <a:spAutoFit/>
              </a:bodyPr>
              <a:lstStyle/>
              <a:p>
                <a:endParaRPr lang="zh-CN" altLang="en-US" dirty="0">
                  <a:solidFill>
                    <a:srgbClr val="000000"/>
                  </a:solidFill>
                  <a:latin typeface="Times New Roman" panose="02020603050405020304" pitchFamily="18" charset="0"/>
                  <a:ea typeface="宋体" panose="02010600030101010101" pitchFamily="2" charset="-122"/>
                </a:endParaRPr>
              </a:p>
            </p:txBody>
          </p:sp>
          <p:sp>
            <p:nvSpPr>
              <p:cNvPr id="16" name="圆角矩形 15"/>
              <p:cNvSpPr/>
              <p:nvPr/>
            </p:nvSpPr>
            <p:spPr>
              <a:xfrm>
                <a:off x="396" y="3232"/>
                <a:ext cx="13497" cy="1928"/>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pic>
          <p:nvPicPr>
            <p:cNvPr id="64525" name="图片 3"/>
            <p:cNvPicPr/>
            <p:nvPr/>
          </p:nvPicPr>
          <p:blipFill>
            <a:blip r:embed="rId2"/>
            <a:stretch>
              <a:fillRect/>
            </a:stretch>
          </p:blipFill>
          <p:spPr>
            <a:xfrm>
              <a:off x="1105" y="4145"/>
              <a:ext cx="12397" cy="1560"/>
            </a:xfrm>
            <a:prstGeom prst="rect">
              <a:avLst/>
            </a:prstGeom>
            <a:noFill/>
            <a:ln w="9525">
              <a:noFill/>
            </a:ln>
          </p:spPr>
        </p:pic>
      </p:grpSp>
      <p:sp>
        <p:nvSpPr>
          <p:cNvPr id="64526"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Background</a:t>
            </a:r>
            <a:endParaRPr lang="en-US" altLang="zh-CN" sz="2800" b="1" dirty="0">
              <a:solidFill>
                <a:schemeClr val="bg1"/>
              </a:solidFill>
              <a:latin typeface="Times New Roman" panose="02020603050405020304" pitchFamily="18" charset="0"/>
              <a:ea typeface="黑体" panose="02010609060101010101" pitchFamily="49" charset="-122"/>
            </a:endParaRPr>
          </a:p>
        </p:txBody>
      </p:sp>
      <p:pic>
        <p:nvPicPr>
          <p:cNvPr id="2" name="图片 1"/>
          <p:cNvPicPr>
            <a:picLocks noChangeAspect="1"/>
          </p:cNvPicPr>
          <p:nvPr>
            <p:custDataLst>
              <p:tags r:id="rId3"/>
            </p:custDataLst>
          </p:nvPr>
        </p:nvPicPr>
        <p:blipFill>
          <a:blip r:embed="rId4"/>
          <a:stretch>
            <a:fillRect/>
          </a:stretch>
        </p:blipFill>
        <p:spPr>
          <a:xfrm>
            <a:off x="4711700" y="1764665"/>
            <a:ext cx="1691005" cy="2253615"/>
          </a:xfrm>
          <a:prstGeom prst="rect">
            <a:avLst/>
          </a:prstGeom>
          <a:ln w="12700" cmpd="sng">
            <a:solidFill>
              <a:schemeClr val="accent1">
                <a:shade val="50000"/>
              </a:schemeClr>
            </a:solidFill>
            <a:prstDash val="solid"/>
          </a:ln>
        </p:spPr>
      </p:pic>
      <p:pic>
        <p:nvPicPr>
          <p:cNvPr id="3" name="图片 2"/>
          <p:cNvPicPr>
            <a:picLocks noChangeAspect="1"/>
          </p:cNvPicPr>
          <p:nvPr>
            <p:custDataLst>
              <p:tags r:id="rId5"/>
            </p:custDataLst>
          </p:nvPr>
        </p:nvPicPr>
        <p:blipFill>
          <a:blip r:embed="rId6"/>
          <a:stretch>
            <a:fillRect/>
          </a:stretch>
        </p:blipFill>
        <p:spPr>
          <a:xfrm>
            <a:off x="2336165" y="1772285"/>
            <a:ext cx="1714500" cy="2249170"/>
          </a:xfrm>
          <a:prstGeom prst="rect">
            <a:avLst/>
          </a:prstGeom>
          <a:noFill/>
          <a:ln w="9525" cap="flat" cmpd="sng">
            <a:solidFill>
              <a:schemeClr val="tx1"/>
            </a:solidFill>
            <a:prstDash val="solid"/>
            <a:round/>
            <a:headEnd type="none" w="med" len="med"/>
            <a:tailEnd type="none" w="med" len="med"/>
          </a:ln>
        </p:spPr>
      </p:pic>
      <p:pic>
        <p:nvPicPr>
          <p:cNvPr id="4" name="图片 3"/>
          <p:cNvPicPr>
            <a:picLocks noChangeAspect="1"/>
          </p:cNvPicPr>
          <p:nvPr>
            <p:custDataLst>
              <p:tags r:id="rId7"/>
            </p:custDataLst>
          </p:nvPr>
        </p:nvPicPr>
        <p:blipFill>
          <a:blip r:embed="rId8"/>
          <a:stretch>
            <a:fillRect/>
          </a:stretch>
        </p:blipFill>
        <p:spPr>
          <a:xfrm>
            <a:off x="6768465" y="5548630"/>
            <a:ext cx="393065" cy="189865"/>
          </a:xfrm>
          <a:prstGeom prst="rect">
            <a:avLst/>
          </a:prstGeom>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1" name="图片 2"/>
          <p:cNvPicPr>
            <a:picLocks noChangeAspect="1"/>
          </p:cNvPicPr>
          <p:nvPr>
            <p:custDataLst>
              <p:tags r:id="rId1"/>
            </p:custDataLst>
          </p:nvPr>
        </p:nvPicPr>
        <p:blipFill>
          <a:blip r:embed="rId2"/>
          <a:stretch>
            <a:fillRect/>
          </a:stretch>
        </p:blipFill>
        <p:spPr>
          <a:xfrm>
            <a:off x="0" y="4281488"/>
            <a:ext cx="9144000" cy="579437"/>
          </a:xfrm>
          <a:prstGeom prst="rect">
            <a:avLst/>
          </a:prstGeom>
          <a:noFill/>
          <a:ln w="9525">
            <a:noFill/>
          </a:ln>
        </p:spPr>
      </p:pic>
      <p:sp>
        <p:nvSpPr>
          <p:cNvPr id="54273" name="内容占位符 1"/>
          <p:cNvSpPr>
            <a:spLocks noGrp="1"/>
          </p:cNvSpPr>
          <p:nvPr>
            <p:ph idx="4294967295"/>
          </p:nvPr>
        </p:nvSpPr>
        <p:spPr>
          <a:xfrm>
            <a:off x="468313" y="1241425"/>
            <a:ext cx="8229600" cy="4530725"/>
          </a:xfrm>
          <a:prstGeom prst="rect">
            <a:avLst/>
          </a:prstGeom>
          <a:noFill/>
          <a:ln w="9525">
            <a:noFill/>
          </a:ln>
        </p:spPr>
        <p:txBody>
          <a:bodyPr anchor="t" anchorCtr="0"/>
          <a:lstStyle/>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1. Background</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2. Literature Review</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3. </a:t>
            </a:r>
            <a:r>
              <a:rPr lang="en-US" altLang="zh-CN" sz="2800" dirty="0">
                <a:solidFill>
                  <a:schemeClr val="tx1"/>
                </a:solidFill>
                <a:latin typeface="Times New Roman" panose="02020603050405020304" pitchFamily="18" charset="0"/>
                <a:ea typeface="黑体" panose="02010609060101010101" pitchFamily="49" charset="-122"/>
                <a:sym typeface="-소망M"/>
              </a:rPr>
              <a:t>Function Perturbation</a:t>
            </a:r>
            <a:endParaRPr lang="zh-CN" altLang="en-US"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4. Edge Perturbation</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rgbClr val="FF0000"/>
                </a:solidFill>
                <a:latin typeface="Times New Roman" panose="02020603050405020304" pitchFamily="18" charset="0"/>
                <a:ea typeface="黑体" panose="02010609060101010101" pitchFamily="49" charset="-122"/>
                <a:sym typeface="+mn-ea"/>
              </a:rPr>
              <a:t>5. Illustrative Examples</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6. Conclusion</a:t>
            </a:r>
            <a:endParaRPr lang="en-US" altLang="zh-CN" sz="2800" dirty="0">
              <a:solidFill>
                <a:schemeClr val="tx1"/>
              </a:solidFill>
              <a:latin typeface="Times New Roman" panose="02020603050405020304" pitchFamily="18" charset="0"/>
              <a:ea typeface="黑体" panose="02010609060101010101" pitchFamily="49" charset="-122"/>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Rectangle 2"/>
          <p:cNvSpPr>
            <a:spLocks noGrp="1"/>
          </p:cNvSpPr>
          <p:nvPr/>
        </p:nvSpPr>
        <p:spPr>
          <a:xfrm>
            <a:off x="-2936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000" b="1" dirty="0">
                <a:solidFill>
                  <a:schemeClr val="bg1"/>
                </a:solidFill>
                <a:latin typeface="Times New Roman" panose="02020603050405020304" pitchFamily="18" charset="0"/>
                <a:ea typeface="黑体" panose="02010609060101010101" pitchFamily="49" charset="-122"/>
              </a:rPr>
              <a:t>Illustrative Examples</a:t>
            </a:r>
            <a:endParaRPr lang="en-US" altLang="zh-CN" sz="2000" b="1" dirty="0">
              <a:solidFill>
                <a:schemeClr val="bg1"/>
              </a:solidFill>
              <a:latin typeface="Times New Roman" panose="02020603050405020304" pitchFamily="18" charset="0"/>
              <a:ea typeface="黑体" panose="02010609060101010101" pitchFamily="49" charset="-122"/>
            </a:endParaRPr>
          </a:p>
        </p:txBody>
      </p:sp>
      <p:sp>
        <p:nvSpPr>
          <p:cNvPr id="151554" name="文本框 1"/>
          <p:cNvSpPr txBox="1"/>
          <p:nvPr/>
        </p:nvSpPr>
        <p:spPr>
          <a:xfrm>
            <a:off x="360363" y="1728788"/>
            <a:ext cx="8726487" cy="706755"/>
          </a:xfrm>
          <a:prstGeom prst="rect">
            <a:avLst/>
          </a:prstGeom>
          <a:noFill/>
          <a:ln w="9525">
            <a:noFill/>
          </a:ln>
        </p:spPr>
        <p:txBody>
          <a:bodyPr wrap="square" anchor="t" anchorCtr="0">
            <a:spAutoFit/>
          </a:bodyPr>
          <a:lstStyle/>
          <a:p>
            <a:r>
              <a:rPr lang="zh-CN" altLang="en-US" sz="2000">
                <a:latin typeface="Times New Roman" panose="02020603050405020304" pitchFamily="18" charset="0"/>
                <a:ea typeface="宋体" panose="02010600030101010101" pitchFamily="2" charset="-122"/>
              </a:rPr>
              <a:t>Consider a reduced model of</a:t>
            </a:r>
            <a:r>
              <a:rPr lang="zh-CN" altLang="en-US" sz="2000">
                <a:solidFill>
                  <a:srgbClr val="0000FF"/>
                </a:solidFill>
                <a:latin typeface="Times New Roman" panose="02020603050405020304" pitchFamily="18" charset="0"/>
                <a:ea typeface="宋体" panose="02010600030101010101" pitchFamily="2" charset="-122"/>
              </a:rPr>
              <a:t> </a:t>
            </a:r>
            <a:r>
              <a:rPr lang="zh-CN" altLang="en-US" sz="2000" b="1">
                <a:solidFill>
                  <a:srgbClr val="0000FF"/>
                </a:solidFill>
                <a:latin typeface="Times New Roman" panose="02020603050405020304" pitchFamily="18" charset="0"/>
                <a:ea typeface="宋体" panose="02010600030101010101" pitchFamily="2" charset="-122"/>
              </a:rPr>
              <a:t>the lac operon in the Escherichia coli</a:t>
            </a:r>
            <a:r>
              <a:rPr lang="zh-CN" altLang="en-US" sz="2000">
                <a:latin typeface="Times New Roman" panose="02020603050405020304" pitchFamily="18" charset="0"/>
                <a:ea typeface="宋体" panose="02010600030101010101" pitchFamily="2" charset="-122"/>
              </a:rPr>
              <a:t> </a:t>
            </a:r>
            <a:r>
              <a:rPr lang="en-US" altLang="zh-CN" sz="2000">
                <a:latin typeface="Times New Roman" panose="02020603050405020304" pitchFamily="18" charset="0"/>
                <a:ea typeface="宋体" panose="02010600030101010101" pitchFamily="2" charset="-122"/>
              </a:rPr>
              <a:t>[41]</a:t>
            </a:r>
            <a:r>
              <a:rPr lang="zh-CN" altLang="en-US" sz="2000">
                <a:latin typeface="Times New Roman" panose="02020603050405020304" pitchFamily="18" charset="0"/>
                <a:ea typeface="宋体" panose="02010600030101010101" pitchFamily="2" charset="-122"/>
              </a:rPr>
              <a:t>, whose dynamic equations are given as follows:</a:t>
            </a:r>
            <a:endParaRPr lang="zh-CN" altLang="en-US" sz="2000">
              <a:latin typeface="Times New Roman" panose="02020603050405020304" pitchFamily="18" charset="0"/>
              <a:ea typeface="宋体" panose="02010600030101010101" pitchFamily="2" charset="-122"/>
            </a:endParaRPr>
          </a:p>
        </p:txBody>
      </p:sp>
      <p:pic>
        <p:nvPicPr>
          <p:cNvPr id="151556" name="图片 1" descr="1"/>
          <p:cNvPicPr>
            <a:picLocks noChangeAspect="1"/>
          </p:cNvPicPr>
          <p:nvPr>
            <p:custDataLst>
              <p:tags r:id="rId1"/>
            </p:custDataLst>
          </p:nvPr>
        </p:nvPicPr>
        <p:blipFill>
          <a:blip r:embed="rId2"/>
          <a:stretch>
            <a:fillRect/>
          </a:stretch>
        </p:blipFill>
        <p:spPr>
          <a:xfrm>
            <a:off x="899795" y="2924810"/>
            <a:ext cx="4333875" cy="1002665"/>
          </a:xfrm>
          <a:prstGeom prst="rect">
            <a:avLst/>
          </a:prstGeom>
          <a:noFill/>
          <a:ln w="9525">
            <a:noFill/>
          </a:ln>
        </p:spPr>
      </p:pic>
      <p:sp>
        <p:nvSpPr>
          <p:cNvPr id="10" name="圆角矩形 9"/>
          <p:cNvSpPr/>
          <p:nvPr/>
        </p:nvSpPr>
        <p:spPr>
          <a:xfrm>
            <a:off x="323850" y="2626043"/>
            <a:ext cx="8459788" cy="3348038"/>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
        <p:nvSpPr>
          <p:cNvPr id="151558" name="文本框 6"/>
          <p:cNvSpPr txBox="1"/>
          <p:nvPr/>
        </p:nvSpPr>
        <p:spPr>
          <a:xfrm>
            <a:off x="398463" y="1171575"/>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a:solidFill>
                  <a:srgbClr val="FF0000"/>
                </a:solidFill>
                <a:latin typeface="Times New Roman" panose="02020603050405020304" pitchFamily="18" charset="0"/>
                <a:ea typeface="宋体" panose="02010600030101010101" pitchFamily="2" charset="-122"/>
                <a:sym typeface="-소망M"/>
              </a:rPr>
              <a:t>Example 5.1 </a:t>
            </a:r>
            <a:endParaRPr lang="en-US" altLang="zh-CN" sz="2400" b="1">
              <a:solidFill>
                <a:srgbClr val="FF0000"/>
              </a:solidFill>
              <a:latin typeface="Times New Roman" panose="02020603050405020304" pitchFamily="18" charset="0"/>
              <a:ea typeface="宋体" panose="02010600030101010101" pitchFamily="2" charset="-122"/>
              <a:sym typeface="-소망M"/>
            </a:endParaRPr>
          </a:p>
        </p:txBody>
      </p:sp>
      <p:sp>
        <p:nvSpPr>
          <p:cNvPr id="151559" name="文本框 7"/>
          <p:cNvSpPr txBox="1"/>
          <p:nvPr/>
        </p:nvSpPr>
        <p:spPr>
          <a:xfrm>
            <a:off x="5004435" y="3104515"/>
            <a:ext cx="636905" cy="368300"/>
          </a:xfrm>
          <a:prstGeom prst="rect">
            <a:avLst/>
          </a:prstGeom>
          <a:noFill/>
          <a:ln w="9525">
            <a:noFill/>
          </a:ln>
        </p:spPr>
        <p:txBody>
          <a:bodyPr wrap="square" anchor="t" anchorCtr="0">
            <a:spAutoFit/>
          </a:bodyPr>
          <a:lstStyle/>
          <a:p>
            <a:r>
              <a:rPr lang="en-US" altLang="zh-CN" sz="1800">
                <a:latin typeface="Times New Roman" panose="02020603050405020304" pitchFamily="18" charset="0"/>
                <a:ea typeface="宋体" panose="02010600030101010101" pitchFamily="2" charset="-122"/>
              </a:rPr>
              <a:t>(5.1)</a:t>
            </a:r>
            <a:endParaRPr lang="en-US" altLang="zh-CN" sz="1800">
              <a:latin typeface="Times New Roman" panose="02020603050405020304" pitchFamily="18" charset="0"/>
              <a:ea typeface="宋体" panose="02010600030101010101" pitchFamily="2" charset="-122"/>
            </a:endParaRPr>
          </a:p>
        </p:txBody>
      </p:sp>
      <p:sp>
        <p:nvSpPr>
          <p:cNvPr id="3" name="Rectangle 2"/>
          <p:cNvSpPr>
            <a:spLocks noGrp="1"/>
          </p:cNvSpPr>
          <p:nvPr/>
        </p:nvSpPr>
        <p:spPr>
          <a:xfrm>
            <a:off x="179705" y="6164898"/>
            <a:ext cx="8885238" cy="600075"/>
          </a:xfrm>
          <a:prstGeom prst="rect">
            <a:avLst/>
          </a:prstGeom>
          <a:noFill/>
          <a:ln w="9525">
            <a:noFill/>
          </a:ln>
        </p:spPr>
        <p:txBody>
          <a:bodyPr anchor="b" anchorCtr="0"/>
          <a:p>
            <a:r>
              <a:rPr lang="en-US" altLang="zh-CN" sz="1400">
                <a:latin typeface="Times New Roman" panose="02020603050405020304" pitchFamily="18" charset="0"/>
                <a:ea typeface="宋体" panose="02010600030101010101" pitchFamily="2" charset="-122"/>
                <a:sym typeface="-소망M"/>
              </a:rPr>
              <a:t>[41] Robeva, R., Hodge, T., 2013. </a:t>
            </a:r>
            <a:r>
              <a:rPr lang="en-US" altLang="zh-CN" sz="1400" i="1">
                <a:latin typeface="Times New Roman" panose="02020603050405020304" pitchFamily="18" charset="0"/>
                <a:ea typeface="宋体" panose="02010600030101010101" pitchFamily="2" charset="-122"/>
                <a:sym typeface="-소망M"/>
              </a:rPr>
              <a:t>Mathematical Concepts and Methods in Modern Biology: Using Modern Discrete Models</a:t>
            </a:r>
            <a:r>
              <a:rPr lang="en-US" altLang="zh-CN" sz="1400">
                <a:latin typeface="Times New Roman" panose="02020603050405020304" pitchFamily="18" charset="0"/>
                <a:ea typeface="宋体" panose="02010600030101010101" pitchFamily="2" charset="-122"/>
                <a:sym typeface="-소망M"/>
              </a:rPr>
              <a:t>, Academic Press.</a:t>
            </a:r>
            <a:endParaRPr lang="en-US" altLang="zh-CN" sz="1400">
              <a:latin typeface="Times New Roman" panose="02020603050405020304" pitchFamily="18" charset="0"/>
              <a:ea typeface="宋体" panose="02010600030101010101" pitchFamily="2" charset="-122"/>
              <a:sym typeface="-소망M"/>
            </a:endParaRPr>
          </a:p>
        </p:txBody>
      </p:sp>
      <p:pic>
        <p:nvPicPr>
          <p:cNvPr id="4" name="图片 3"/>
          <p:cNvPicPr>
            <a:picLocks noChangeAspect="1"/>
          </p:cNvPicPr>
          <p:nvPr>
            <p:custDataLst>
              <p:tags r:id="rId3"/>
            </p:custDataLst>
          </p:nvPr>
        </p:nvPicPr>
        <p:blipFill>
          <a:blip r:embed="rId4"/>
          <a:stretch>
            <a:fillRect/>
          </a:stretch>
        </p:blipFill>
        <p:spPr>
          <a:xfrm>
            <a:off x="827405" y="4220845"/>
            <a:ext cx="4740275" cy="1226820"/>
          </a:xfrm>
          <a:prstGeom prst="rect">
            <a:avLst/>
          </a:prstGeom>
        </p:spPr>
      </p:pic>
      <p:pic>
        <p:nvPicPr>
          <p:cNvPr id="2" name="图片 1"/>
          <p:cNvPicPr>
            <a:picLocks noChangeAspect="1"/>
          </p:cNvPicPr>
          <p:nvPr>
            <p:custDataLst>
              <p:tags r:id="rId5"/>
            </p:custDataLst>
          </p:nvPr>
        </p:nvPicPr>
        <p:blipFill>
          <a:blip r:embed="rId6"/>
          <a:stretch>
            <a:fillRect/>
          </a:stretch>
        </p:blipFill>
        <p:spPr>
          <a:xfrm>
            <a:off x="5782310" y="2841625"/>
            <a:ext cx="2758440" cy="1579880"/>
          </a:xfrm>
          <a:prstGeom prst="rect">
            <a:avLst/>
          </a:prstGeom>
        </p:spPr>
      </p:pic>
      <p:sp>
        <p:nvSpPr>
          <p:cNvPr id="5" name="文本框 4"/>
          <p:cNvSpPr txBox="1"/>
          <p:nvPr/>
        </p:nvSpPr>
        <p:spPr>
          <a:xfrm>
            <a:off x="5868035" y="4652645"/>
            <a:ext cx="2533015" cy="521970"/>
          </a:xfrm>
          <a:prstGeom prst="rect">
            <a:avLst/>
          </a:prstGeom>
          <a:noFill/>
        </p:spPr>
        <p:txBody>
          <a:bodyPr wrap="square" rtlCol="0">
            <a:spAutoFit/>
          </a:bodyPr>
          <a:p>
            <a:r>
              <a:rPr lang="en-US" altLang="zh-CN" sz="1400" b="1">
                <a:latin typeface="Times New Roman" panose="02020603050405020304" pitchFamily="18" charset="0"/>
                <a:cs typeface="Times New Roman" panose="02020603050405020304" pitchFamily="18" charset="0"/>
                <a:sym typeface="+mn-ea"/>
              </a:rPr>
              <a:t>Fig 5.1: </a:t>
            </a:r>
            <a:r>
              <a:rPr lang="en-US" altLang="zh-CN" sz="1400">
                <a:latin typeface="Times New Roman" panose="02020603050405020304" pitchFamily="18" charset="0"/>
                <a:cs typeface="Times New Roman" panose="02020603050405020304" pitchFamily="18" charset="0"/>
              </a:rPr>
              <a:t>The network graph of system (5.1).</a:t>
            </a:r>
            <a:endParaRPr lang="en-US" altLang="zh-CN" sz="1400">
              <a:latin typeface="Times New Roman" panose="02020603050405020304" pitchFamily="18" charset="0"/>
              <a:cs typeface="Times New Roman" panose="02020603050405020304" pitchFamily="18"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文本框 1"/>
          <p:cNvSpPr txBox="1"/>
          <p:nvPr/>
        </p:nvSpPr>
        <p:spPr>
          <a:xfrm>
            <a:off x="466725" y="1858963"/>
            <a:ext cx="5761038" cy="398780"/>
          </a:xfrm>
          <a:prstGeom prst="rect">
            <a:avLst/>
          </a:prstGeom>
          <a:noFill/>
          <a:ln w="9525">
            <a:noFill/>
          </a:ln>
        </p:spPr>
        <p:txBody>
          <a:bodyPr wrap="square" anchor="t" anchorCtr="0">
            <a:spAutoFit/>
          </a:bodyPr>
          <a:lstStyle/>
          <a:p>
            <a:r>
              <a:rPr lang="zh-CN" altLang="en-US" sz="2000" b="1">
                <a:solidFill>
                  <a:srgbClr val="0000FF"/>
                </a:solidFill>
                <a:latin typeface="Times New Roman" panose="02020603050405020304" pitchFamily="18" charset="0"/>
                <a:ea typeface="宋体" panose="02010600030101010101" pitchFamily="2" charset="-122"/>
              </a:rPr>
              <a:t>The</a:t>
            </a:r>
            <a:r>
              <a:rPr lang="zh-CN" altLang="en-US" sz="2000" b="1">
                <a:latin typeface="Times New Roman" panose="02020603050405020304" pitchFamily="18" charset="0"/>
                <a:ea typeface="宋体" panose="02010600030101010101" pitchFamily="2" charset="-122"/>
              </a:rPr>
              <a:t> </a:t>
            </a:r>
            <a:r>
              <a:rPr lang="zh-CN" altLang="en-US" sz="2000" b="1">
                <a:solidFill>
                  <a:srgbClr val="0000FF"/>
                </a:solidFill>
                <a:latin typeface="Times New Roman" panose="02020603050405020304" pitchFamily="18" charset="0"/>
                <a:ea typeface="宋体" panose="02010600030101010101" pitchFamily="2" charset="-122"/>
              </a:rPr>
              <a:t>algebraic form</a:t>
            </a:r>
            <a:r>
              <a:rPr lang="zh-CN" altLang="en-US" sz="2000">
                <a:latin typeface="Times New Roman" panose="02020603050405020304" pitchFamily="18" charset="0"/>
                <a:ea typeface="宋体" panose="02010600030101010101" pitchFamily="2" charset="-122"/>
              </a:rPr>
              <a:t> of </a:t>
            </a:r>
            <a:r>
              <a:rPr lang="en-US" altLang="zh-CN" sz="2000">
                <a:latin typeface="Times New Roman" panose="02020603050405020304" pitchFamily="18" charset="0"/>
                <a:ea typeface="宋体" panose="02010600030101010101" pitchFamily="2" charset="-122"/>
              </a:rPr>
              <a:t>system (5.1):</a:t>
            </a:r>
            <a:r>
              <a:rPr lang="en-US" altLang="zh-CN" sz="1600">
                <a:latin typeface="Verdana" panose="020B0604030504040204" pitchFamily="34" charset="0"/>
                <a:ea typeface="宋体" panose="02010600030101010101" pitchFamily="2" charset="-122"/>
              </a:rPr>
              <a:t> </a:t>
            </a:r>
            <a:endParaRPr lang="en-US" altLang="zh-CN" sz="1600">
              <a:latin typeface="Verdana" panose="020B0604030504040204" pitchFamily="34" charset="0"/>
              <a:ea typeface="宋体" panose="02010600030101010101" pitchFamily="2" charset="-122"/>
            </a:endParaRPr>
          </a:p>
        </p:txBody>
      </p:sp>
      <p:pic>
        <p:nvPicPr>
          <p:cNvPr id="153602" name="图片 1" descr="1"/>
          <p:cNvPicPr>
            <a:picLocks noChangeAspect="1"/>
          </p:cNvPicPr>
          <p:nvPr/>
        </p:nvPicPr>
        <p:blipFill>
          <a:blip r:embed="rId1"/>
          <a:stretch>
            <a:fillRect/>
          </a:stretch>
        </p:blipFill>
        <p:spPr>
          <a:xfrm>
            <a:off x="3181350" y="2555875"/>
            <a:ext cx="2225675" cy="350838"/>
          </a:xfrm>
          <a:prstGeom prst="rect">
            <a:avLst/>
          </a:prstGeom>
          <a:noFill/>
          <a:ln w="9525">
            <a:noFill/>
          </a:ln>
        </p:spPr>
      </p:pic>
      <p:pic>
        <p:nvPicPr>
          <p:cNvPr id="153603" name="图片 3" descr="2"/>
          <p:cNvPicPr>
            <a:picLocks noChangeAspect="1"/>
          </p:cNvPicPr>
          <p:nvPr/>
        </p:nvPicPr>
        <p:blipFill>
          <a:blip r:embed="rId2"/>
          <a:stretch>
            <a:fillRect/>
          </a:stretch>
        </p:blipFill>
        <p:spPr>
          <a:xfrm>
            <a:off x="468313" y="3203575"/>
            <a:ext cx="7947025" cy="723900"/>
          </a:xfrm>
          <a:prstGeom prst="rect">
            <a:avLst/>
          </a:prstGeom>
          <a:noFill/>
          <a:ln w="9525">
            <a:noFill/>
          </a:ln>
        </p:spPr>
      </p:pic>
      <p:sp>
        <p:nvSpPr>
          <p:cNvPr id="153604" name="文本框 4"/>
          <p:cNvSpPr txBox="1"/>
          <p:nvPr/>
        </p:nvSpPr>
        <p:spPr>
          <a:xfrm>
            <a:off x="401638" y="4608513"/>
            <a:ext cx="8275637" cy="706755"/>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The state feedback controller                                        stabilizes the system (5.2)      to the equilibrium              , which corresponds to the operon being 'on'.</a:t>
            </a:r>
            <a:endParaRPr lang="en-US" altLang="zh-CN" sz="2000">
              <a:latin typeface="Times New Roman" panose="02020603050405020304" pitchFamily="18" charset="0"/>
              <a:ea typeface="宋体" panose="02010600030101010101" pitchFamily="2" charset="-122"/>
            </a:endParaRPr>
          </a:p>
        </p:txBody>
      </p:sp>
      <p:pic>
        <p:nvPicPr>
          <p:cNvPr id="153605" name="图片 5" descr="3"/>
          <p:cNvPicPr>
            <a:picLocks noChangeAspect="1"/>
          </p:cNvPicPr>
          <p:nvPr/>
        </p:nvPicPr>
        <p:blipFill>
          <a:blip r:embed="rId3"/>
          <a:stretch>
            <a:fillRect/>
          </a:stretch>
        </p:blipFill>
        <p:spPr>
          <a:xfrm>
            <a:off x="3527425" y="4679950"/>
            <a:ext cx="2400300" cy="296863"/>
          </a:xfrm>
          <a:prstGeom prst="rect">
            <a:avLst/>
          </a:prstGeom>
          <a:noFill/>
          <a:ln w="9525">
            <a:noFill/>
          </a:ln>
        </p:spPr>
      </p:pic>
      <p:pic>
        <p:nvPicPr>
          <p:cNvPr id="153606" name="图片 6" descr="4"/>
          <p:cNvPicPr>
            <a:picLocks noChangeAspect="1"/>
          </p:cNvPicPr>
          <p:nvPr/>
        </p:nvPicPr>
        <p:blipFill>
          <a:blip r:embed="rId4"/>
          <a:stretch>
            <a:fillRect/>
          </a:stretch>
        </p:blipFill>
        <p:spPr>
          <a:xfrm>
            <a:off x="2376488" y="4932363"/>
            <a:ext cx="806450" cy="319087"/>
          </a:xfrm>
          <a:prstGeom prst="rect">
            <a:avLst/>
          </a:prstGeom>
          <a:noFill/>
          <a:ln w="9525">
            <a:noFill/>
          </a:ln>
        </p:spPr>
      </p:pic>
      <p:sp>
        <p:nvSpPr>
          <p:cNvPr id="10" name="圆角矩形 9"/>
          <p:cNvSpPr/>
          <p:nvPr/>
        </p:nvSpPr>
        <p:spPr>
          <a:xfrm>
            <a:off x="323850" y="2447925"/>
            <a:ext cx="8207375" cy="1547813"/>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
        <p:nvSpPr>
          <p:cNvPr id="153608" name="文本框 7"/>
          <p:cNvSpPr txBox="1"/>
          <p:nvPr/>
        </p:nvSpPr>
        <p:spPr>
          <a:xfrm>
            <a:off x="7359650" y="2536825"/>
            <a:ext cx="752475" cy="398780"/>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(5.2)</a:t>
            </a:r>
            <a:endParaRPr lang="en-US" altLang="zh-CN">
              <a:latin typeface="Verdana" panose="020B0604030504040204" pitchFamily="34" charset="0"/>
              <a:ea typeface="宋体" panose="02010600030101010101" pitchFamily="2" charset="-122"/>
            </a:endParaRPr>
          </a:p>
        </p:txBody>
      </p:sp>
      <p:sp>
        <p:nvSpPr>
          <p:cNvPr id="153609" name="Rectangle 2"/>
          <p:cNvSpPr>
            <a:spLocks noGrp="1"/>
          </p:cNvSpPr>
          <p:nvPr/>
        </p:nvSpPr>
        <p:spPr>
          <a:xfrm>
            <a:off x="-2936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000" b="1" dirty="0">
                <a:solidFill>
                  <a:schemeClr val="bg1"/>
                </a:solidFill>
                <a:latin typeface="Times New Roman" panose="02020603050405020304" pitchFamily="18" charset="0"/>
                <a:ea typeface="黑体" panose="02010609060101010101" pitchFamily="49" charset="-122"/>
                <a:sym typeface="+mn-ea"/>
              </a:rPr>
              <a:t> </a:t>
            </a:r>
            <a:r>
              <a:rPr lang="en-US" altLang="zh-CN" sz="2000" b="1" dirty="0">
                <a:solidFill>
                  <a:schemeClr val="bg1"/>
                </a:solidFill>
                <a:latin typeface="Times New Roman" panose="02020603050405020304" pitchFamily="18" charset="0"/>
                <a:ea typeface="黑体" panose="02010609060101010101" pitchFamily="49" charset="-122"/>
                <a:sym typeface="+mn-ea"/>
              </a:rPr>
              <a:t>Illustrative </a:t>
            </a:r>
            <a:r>
              <a:rPr lang="en-US" altLang="zh-CN" sz="2000" b="1" dirty="0">
                <a:solidFill>
                  <a:schemeClr val="bg1"/>
                </a:solidFill>
                <a:latin typeface="Times New Roman" panose="02020603050405020304" pitchFamily="18" charset="0"/>
                <a:ea typeface="黑体" panose="02010609060101010101" pitchFamily="49" charset="-122"/>
                <a:sym typeface="+mn-ea"/>
              </a:rPr>
              <a:t>Examples</a:t>
            </a:r>
            <a:endParaRPr lang="en-US" altLang="zh-CN" sz="2000" b="1" dirty="0">
              <a:solidFill>
                <a:schemeClr val="bg1"/>
              </a:solidFill>
              <a:latin typeface="Times New Roman" panose="02020603050405020304" pitchFamily="18" charset="0"/>
              <a:ea typeface="黑体" panose="02010609060101010101" pitchFamily="49" charset="-122"/>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7" name="对角圆角矩形 6"/>
          <p:cNvSpPr/>
          <p:nvPr/>
        </p:nvSpPr>
        <p:spPr>
          <a:xfrm>
            <a:off x="539750" y="2997200"/>
            <a:ext cx="7020000" cy="2124000"/>
          </a:xfrm>
          <a:custGeom>
            <a:avLst/>
            <a:gdLst/>
            <a:ahLst/>
            <a:cxnLst>
              <a:cxn ang="0">
                <a:pos x="7776845" y="864235"/>
              </a:cxn>
              <a:cxn ang="5400000">
                <a:pos x="3888422" y="1728470"/>
              </a:cxn>
              <a:cxn ang="10800000">
                <a:pos x="0" y="864235"/>
              </a:cxn>
              <a:cxn ang="16200000">
                <a:pos x="3888422" y="0"/>
              </a:cxn>
            </a:cxnLst>
            <a:rect l="0" t="0" r="0" b="0"/>
            <a:pathLst>
              <a:path w="7776845" h="1728470">
                <a:moveTo>
                  <a:pt x="288084" y="0"/>
                </a:moveTo>
                <a:lnTo>
                  <a:pt x="7776845" y="0"/>
                </a:lnTo>
                <a:lnTo>
                  <a:pt x="7776845" y="0"/>
                </a:lnTo>
                <a:lnTo>
                  <a:pt x="7776845" y="1440385"/>
                </a:lnTo>
                <a:cubicBezTo>
                  <a:pt x="7776845" y="1599489"/>
                  <a:pt x="7647865" y="1728469"/>
                  <a:pt x="7488761" y="1728469"/>
                </a:cubicBezTo>
                <a:lnTo>
                  <a:pt x="0" y="1728470"/>
                </a:lnTo>
                <a:lnTo>
                  <a:pt x="0" y="1728470"/>
                </a:lnTo>
                <a:lnTo>
                  <a:pt x="0" y="288084"/>
                </a:lnTo>
                <a:cubicBezTo>
                  <a:pt x="0" y="128980"/>
                  <a:pt x="128980" y="0"/>
                  <a:pt x="288084" y="0"/>
                </a:cubicBezTo>
                <a:close/>
              </a:path>
            </a:pathLst>
          </a:custGeom>
          <a:noFill/>
          <a:ln w="28575" cap="flat" cmpd="sng">
            <a:solidFill>
              <a:schemeClr val="accent1"/>
            </a:solidFill>
            <a:prstDash val="solid"/>
            <a:round/>
            <a:headEnd type="none" w="med" len="med"/>
            <a:tailEnd type="none" w="med" len="med"/>
          </a:ln>
        </p:spPr>
        <p:txBody>
          <a:bodyPr/>
          <a:lstStyle/>
          <a:p>
            <a:endParaRPr lang="zh-CN" altLang="en-US"/>
          </a:p>
        </p:txBody>
      </p:sp>
      <p:sp>
        <p:nvSpPr>
          <p:cNvPr id="154628" name="文本框 1"/>
          <p:cNvSpPr txBox="1"/>
          <p:nvPr/>
        </p:nvSpPr>
        <p:spPr>
          <a:xfrm>
            <a:off x="395288" y="1728788"/>
            <a:ext cx="7878762" cy="706755"/>
          </a:xfrm>
          <a:prstGeom prst="rect">
            <a:avLst/>
          </a:prstGeom>
          <a:noFill/>
          <a:ln w="9525">
            <a:noFill/>
          </a:ln>
        </p:spPr>
        <p:txBody>
          <a:bodyPr wrap="square" anchor="t" anchorCtr="0">
            <a:spAutoFit/>
          </a:bodyPr>
          <a:lstStyle/>
          <a:p>
            <a:pPr marL="342900" indent="-342900">
              <a:buClr>
                <a:srgbClr val="617FAB"/>
              </a:buClr>
              <a:buSzPct val="80000"/>
              <a:buFont typeface="Wingdings" panose="05000000000000000000" charset="0"/>
              <a:buChar char="u"/>
            </a:pPr>
            <a:r>
              <a:rPr lang="en-US" altLang="zh-CN" sz="2000">
                <a:latin typeface="Times New Roman" panose="02020603050405020304" pitchFamily="18" charset="0"/>
                <a:ea typeface="宋体" panose="02010600030101010101" pitchFamily="2" charset="-122"/>
              </a:rPr>
              <a:t>We study the robustness of                                       with the following  </a:t>
            </a:r>
            <a:r>
              <a:rPr lang="en-US" altLang="zh-CN" sz="2000" b="1">
                <a:solidFill>
                  <a:srgbClr val="0000FF"/>
                </a:solidFill>
                <a:latin typeface="Times New Roman" panose="02020603050405020304" pitchFamily="18" charset="0"/>
                <a:ea typeface="宋体" panose="02010600030101010101" pitchFamily="2" charset="-122"/>
              </a:rPr>
              <a:t>two kinds</a:t>
            </a:r>
            <a:r>
              <a:rPr lang="en-US" altLang="zh-CN" sz="2000">
                <a:latin typeface="Times New Roman" panose="02020603050405020304" pitchFamily="18" charset="0"/>
                <a:ea typeface="宋体" panose="02010600030101010101" pitchFamily="2" charset="-122"/>
              </a:rPr>
              <a:t> of fabricated stochastic function perturbations:</a:t>
            </a:r>
            <a:endParaRPr lang="en-US" altLang="zh-CN" sz="2000">
              <a:latin typeface="Times New Roman" panose="02020603050405020304" pitchFamily="18" charset="0"/>
              <a:ea typeface="宋体" panose="02010600030101010101" pitchFamily="2" charset="-122"/>
              <a:sym typeface="-소망M"/>
            </a:endParaRPr>
          </a:p>
        </p:txBody>
      </p:sp>
      <p:pic>
        <p:nvPicPr>
          <p:cNvPr id="154629" name="图片 2" descr="3"/>
          <p:cNvPicPr>
            <a:picLocks noChangeAspect="1"/>
          </p:cNvPicPr>
          <p:nvPr/>
        </p:nvPicPr>
        <p:blipFill>
          <a:blip r:embed="rId1"/>
          <a:stretch>
            <a:fillRect/>
          </a:stretch>
        </p:blipFill>
        <p:spPr>
          <a:xfrm>
            <a:off x="3609975" y="1800225"/>
            <a:ext cx="2400300" cy="296863"/>
          </a:xfrm>
          <a:prstGeom prst="rect">
            <a:avLst/>
          </a:prstGeom>
          <a:noFill/>
          <a:ln w="9525">
            <a:noFill/>
          </a:ln>
        </p:spPr>
      </p:pic>
      <p:sp>
        <p:nvSpPr>
          <p:cNvPr id="154630" name="Rectangle 2"/>
          <p:cNvSpPr>
            <a:spLocks noGrp="1"/>
          </p:cNvSpPr>
          <p:nvPr/>
        </p:nvSpPr>
        <p:spPr>
          <a:xfrm>
            <a:off x="-2936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000" b="1" dirty="0">
                <a:solidFill>
                  <a:schemeClr val="bg1"/>
                </a:solidFill>
                <a:latin typeface="Times New Roman" panose="02020603050405020304" pitchFamily="18" charset="0"/>
                <a:ea typeface="黑体" panose="02010609060101010101" pitchFamily="49" charset="-122"/>
                <a:sym typeface="+mn-ea"/>
              </a:rPr>
              <a:t>Illustrative </a:t>
            </a:r>
            <a:r>
              <a:rPr lang="en-US" altLang="zh-CN" sz="2000" b="1" dirty="0">
                <a:solidFill>
                  <a:schemeClr val="bg1"/>
                </a:solidFill>
                <a:latin typeface="Times New Roman" panose="02020603050405020304" pitchFamily="18" charset="0"/>
                <a:ea typeface="黑体" panose="02010609060101010101" pitchFamily="49" charset="-122"/>
              </a:rPr>
              <a:t>Examples</a:t>
            </a:r>
            <a:endParaRPr lang="en-US" altLang="zh-CN" sz="2000" b="1" dirty="0">
              <a:solidFill>
                <a:schemeClr val="bg1"/>
              </a:solidFill>
              <a:latin typeface="Times New Roman" panose="02020603050405020304" pitchFamily="18" charset="0"/>
              <a:ea typeface="黑体" panose="02010609060101010101" pitchFamily="49" charset="-122"/>
            </a:endParaRPr>
          </a:p>
        </p:txBody>
      </p:sp>
      <p:pic>
        <p:nvPicPr>
          <p:cNvPr id="4" name="图片 3"/>
          <p:cNvPicPr>
            <a:picLocks noChangeAspect="1"/>
          </p:cNvPicPr>
          <p:nvPr/>
        </p:nvPicPr>
        <p:blipFill>
          <a:blip r:embed="rId2"/>
          <a:stretch>
            <a:fillRect/>
          </a:stretch>
        </p:blipFill>
        <p:spPr>
          <a:xfrm>
            <a:off x="899795" y="3213100"/>
            <a:ext cx="6015355" cy="1722120"/>
          </a:xfrm>
          <a:prstGeom prst="rect">
            <a:avLst/>
          </a:prstGeom>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3" name="Rectangle 2"/>
          <p:cNvSpPr>
            <a:spLocks noGrp="1"/>
          </p:cNvSpPr>
          <p:nvPr/>
        </p:nvSpPr>
        <p:spPr>
          <a:xfrm>
            <a:off x="-2936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000" b="1" dirty="0">
                <a:solidFill>
                  <a:schemeClr val="bg1"/>
                </a:solidFill>
                <a:latin typeface="Times New Roman" panose="02020603050405020304" pitchFamily="18" charset="0"/>
                <a:ea typeface="黑体" panose="02010609060101010101" pitchFamily="49" charset="-122"/>
                <a:sym typeface="+mn-ea"/>
              </a:rPr>
              <a:t> </a:t>
            </a:r>
            <a:r>
              <a:rPr lang="en-US" altLang="zh-CN" sz="2000" b="1" dirty="0">
                <a:solidFill>
                  <a:schemeClr val="bg1"/>
                </a:solidFill>
                <a:latin typeface="Times New Roman" panose="02020603050405020304" pitchFamily="18" charset="0"/>
                <a:ea typeface="黑体" panose="02010609060101010101" pitchFamily="49" charset="-122"/>
                <a:sym typeface="+mn-ea"/>
              </a:rPr>
              <a:t>Illustrative </a:t>
            </a:r>
            <a:r>
              <a:rPr lang="en-US" altLang="zh-CN" sz="2000" b="1" dirty="0">
                <a:solidFill>
                  <a:schemeClr val="bg1"/>
                </a:solidFill>
                <a:latin typeface="Times New Roman" panose="02020603050405020304" pitchFamily="18" charset="0"/>
                <a:ea typeface="黑体" panose="02010609060101010101" pitchFamily="49" charset="-122"/>
                <a:sym typeface="+mn-ea"/>
              </a:rPr>
              <a:t>Examples</a:t>
            </a:r>
            <a:endParaRPr lang="en-US" altLang="zh-CN" sz="2000" b="1" dirty="0">
              <a:solidFill>
                <a:schemeClr val="bg1"/>
              </a:solidFill>
              <a:latin typeface="Times New Roman" panose="02020603050405020304" pitchFamily="18" charset="0"/>
              <a:ea typeface="黑体" panose="02010609060101010101" pitchFamily="49" charset="-122"/>
            </a:endParaRPr>
          </a:p>
        </p:txBody>
      </p:sp>
      <p:pic>
        <p:nvPicPr>
          <p:cNvPr id="2" name="图片 1"/>
          <p:cNvPicPr>
            <a:picLocks noChangeAspect="1"/>
          </p:cNvPicPr>
          <p:nvPr/>
        </p:nvPicPr>
        <p:blipFill>
          <a:blip r:embed="rId1"/>
          <a:stretch>
            <a:fillRect/>
          </a:stretch>
        </p:blipFill>
        <p:spPr>
          <a:xfrm>
            <a:off x="828040" y="1986915"/>
            <a:ext cx="6900545" cy="2902585"/>
          </a:xfrm>
          <a:prstGeom prst="rect">
            <a:avLst/>
          </a:prstGeom>
        </p:spPr>
      </p:pic>
      <p:sp>
        <p:nvSpPr>
          <p:cNvPr id="155650" name="对角圆角矩形 6"/>
          <p:cNvSpPr/>
          <p:nvPr/>
        </p:nvSpPr>
        <p:spPr>
          <a:xfrm>
            <a:off x="539750" y="2734628"/>
            <a:ext cx="7848600" cy="2088000"/>
          </a:xfrm>
          <a:custGeom>
            <a:avLst/>
            <a:gdLst/>
            <a:ahLst/>
            <a:cxnLst>
              <a:cxn ang="0">
                <a:pos x="7848000" y="1476000"/>
              </a:cxn>
              <a:cxn ang="5400000">
                <a:pos x="3924000" y="2952000"/>
              </a:cxn>
              <a:cxn ang="10800000">
                <a:pos x="0" y="1476000"/>
              </a:cxn>
              <a:cxn ang="16200000">
                <a:pos x="3924000" y="0"/>
              </a:cxn>
            </a:cxnLst>
            <a:rect l="0" t="0" r="0" b="0"/>
            <a:pathLst>
              <a:path w="7848000" h="2952000">
                <a:moveTo>
                  <a:pt x="492009" y="0"/>
                </a:moveTo>
                <a:lnTo>
                  <a:pt x="7848000" y="0"/>
                </a:lnTo>
                <a:lnTo>
                  <a:pt x="7848000" y="0"/>
                </a:lnTo>
                <a:lnTo>
                  <a:pt x="7848000" y="2459990"/>
                </a:lnTo>
                <a:cubicBezTo>
                  <a:pt x="7848000" y="2731719"/>
                  <a:pt x="7627720" y="2951999"/>
                  <a:pt x="7355991" y="2951999"/>
                </a:cubicBezTo>
                <a:lnTo>
                  <a:pt x="0" y="2952000"/>
                </a:lnTo>
                <a:lnTo>
                  <a:pt x="0" y="2952000"/>
                </a:lnTo>
                <a:lnTo>
                  <a:pt x="0" y="492009"/>
                </a:lnTo>
                <a:cubicBezTo>
                  <a:pt x="0" y="220280"/>
                  <a:pt x="220280" y="0"/>
                  <a:pt x="492009" y="0"/>
                </a:cubicBezTo>
                <a:close/>
              </a:path>
            </a:pathLst>
          </a:custGeom>
          <a:noFill/>
          <a:ln w="28575" cap="flat" cmpd="sng">
            <a:solidFill>
              <a:schemeClr val="accent1"/>
            </a:solidFill>
            <a:prstDash val="solid"/>
            <a:round/>
            <a:headEnd type="none" w="med" len="med"/>
            <a:tailEnd type="none" w="med" len="med"/>
          </a:ln>
        </p:spPr>
        <p:txBody>
          <a:bodyPr/>
          <a:lstStyle/>
          <a:p>
            <a:endParaRPr lang="zh-CN" altLang="en-US"/>
          </a:p>
        </p:txBody>
      </p:sp>
      <p:pic>
        <p:nvPicPr>
          <p:cNvPr id="3" name="图片 2"/>
          <p:cNvPicPr>
            <a:picLocks noChangeAspect="1"/>
          </p:cNvPicPr>
          <p:nvPr/>
        </p:nvPicPr>
        <p:blipFill>
          <a:blip r:embed="rId2"/>
          <a:stretch>
            <a:fillRect/>
          </a:stretch>
        </p:blipFill>
        <p:spPr>
          <a:xfrm>
            <a:off x="6709410" y="2780665"/>
            <a:ext cx="847725" cy="466725"/>
          </a:xfrm>
          <a:prstGeom prst="rect">
            <a:avLst/>
          </a:prstGeom>
        </p:spPr>
      </p:pic>
      <p:pic>
        <p:nvPicPr>
          <p:cNvPr id="4" name="图片 3"/>
          <p:cNvPicPr>
            <a:picLocks noChangeAspect="1"/>
          </p:cNvPicPr>
          <p:nvPr/>
        </p:nvPicPr>
        <p:blipFill>
          <a:blip r:embed="rId3"/>
          <a:stretch>
            <a:fillRect/>
          </a:stretch>
        </p:blipFill>
        <p:spPr>
          <a:xfrm>
            <a:off x="6704330" y="4198620"/>
            <a:ext cx="952500" cy="552450"/>
          </a:xfrm>
          <a:prstGeom prst="rect">
            <a:avLst/>
          </a:prstGeom>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6" name="Rectangle 2"/>
          <p:cNvSpPr>
            <a:spLocks noGrp="1"/>
          </p:cNvSpPr>
          <p:nvPr/>
        </p:nvSpPr>
        <p:spPr>
          <a:xfrm>
            <a:off x="-2936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000" b="1" dirty="0">
                <a:solidFill>
                  <a:schemeClr val="bg1"/>
                </a:solidFill>
                <a:latin typeface="Times New Roman" panose="02020603050405020304" pitchFamily="18" charset="0"/>
                <a:ea typeface="黑体" panose="02010609060101010101" pitchFamily="49" charset="-122"/>
                <a:sym typeface="+mn-ea"/>
              </a:rPr>
              <a:t> </a:t>
            </a:r>
            <a:r>
              <a:rPr lang="en-US" altLang="zh-CN" sz="2000" b="1" dirty="0">
                <a:solidFill>
                  <a:schemeClr val="bg1"/>
                </a:solidFill>
                <a:latin typeface="Times New Roman" panose="02020603050405020304" pitchFamily="18" charset="0"/>
                <a:ea typeface="黑体" panose="02010609060101010101" pitchFamily="49" charset="-122"/>
                <a:sym typeface="+mn-ea"/>
              </a:rPr>
              <a:t>Illustrative </a:t>
            </a:r>
            <a:r>
              <a:rPr lang="en-US" altLang="zh-CN" sz="2000" b="1" dirty="0">
                <a:solidFill>
                  <a:schemeClr val="bg1"/>
                </a:solidFill>
                <a:latin typeface="Times New Roman" panose="02020603050405020304" pitchFamily="18" charset="0"/>
                <a:ea typeface="黑体" panose="02010609060101010101" pitchFamily="49" charset="-122"/>
                <a:sym typeface="+mn-ea"/>
              </a:rPr>
              <a:t>Examples</a:t>
            </a:r>
            <a:endParaRPr lang="en-US" altLang="zh-CN" sz="2000" b="1" dirty="0">
              <a:solidFill>
                <a:schemeClr val="bg1"/>
              </a:solidFill>
              <a:latin typeface="Times New Roman" panose="02020603050405020304" pitchFamily="18" charset="0"/>
              <a:ea typeface="黑体" panose="02010609060101010101" pitchFamily="49" charset="-122"/>
            </a:endParaRPr>
          </a:p>
        </p:txBody>
      </p:sp>
      <p:sp>
        <p:nvSpPr>
          <p:cNvPr id="157699" name="对角圆角矩形 6"/>
          <p:cNvSpPr/>
          <p:nvPr/>
        </p:nvSpPr>
        <p:spPr>
          <a:xfrm>
            <a:off x="611505" y="2204720"/>
            <a:ext cx="7847013" cy="2771775"/>
          </a:xfrm>
          <a:custGeom>
            <a:avLst/>
            <a:gdLst/>
            <a:ahLst/>
            <a:cxnLst>
              <a:cxn ang="0">
                <a:pos x="7848000" y="1385999"/>
              </a:cxn>
              <a:cxn ang="5400000">
                <a:pos x="3924000" y="2771999"/>
              </a:cxn>
              <a:cxn ang="10800000">
                <a:pos x="0" y="1385999"/>
              </a:cxn>
              <a:cxn ang="16200000">
                <a:pos x="3924000" y="0"/>
              </a:cxn>
            </a:cxnLst>
            <a:rect l="0" t="0" r="0" b="0"/>
            <a:pathLst>
              <a:path w="7848000" h="2771999">
                <a:moveTo>
                  <a:pt x="462009" y="0"/>
                </a:moveTo>
                <a:lnTo>
                  <a:pt x="7848000" y="0"/>
                </a:lnTo>
                <a:lnTo>
                  <a:pt x="7848000" y="0"/>
                </a:lnTo>
                <a:lnTo>
                  <a:pt x="7848000" y="2309990"/>
                </a:lnTo>
                <a:cubicBezTo>
                  <a:pt x="7848000" y="2565151"/>
                  <a:pt x="7641152" y="2771999"/>
                  <a:pt x="7385991" y="2771999"/>
                </a:cubicBezTo>
                <a:lnTo>
                  <a:pt x="0" y="2771999"/>
                </a:lnTo>
                <a:lnTo>
                  <a:pt x="0" y="2771999"/>
                </a:lnTo>
                <a:lnTo>
                  <a:pt x="0" y="462009"/>
                </a:lnTo>
                <a:cubicBezTo>
                  <a:pt x="0" y="206848"/>
                  <a:pt x="206848" y="0"/>
                  <a:pt x="462009" y="0"/>
                </a:cubicBezTo>
                <a:close/>
              </a:path>
            </a:pathLst>
          </a:custGeom>
          <a:noFill/>
          <a:ln w="28575" cap="flat" cmpd="sng">
            <a:solidFill>
              <a:schemeClr val="accent1"/>
            </a:solidFill>
            <a:prstDash val="solid"/>
            <a:round/>
            <a:headEnd type="none" w="med" len="med"/>
            <a:tailEnd type="none" w="med" len="med"/>
          </a:ln>
        </p:spPr>
        <p:txBody>
          <a:bodyPr/>
          <a:p>
            <a:endParaRPr lang="zh-CN" altLang="en-US"/>
          </a:p>
        </p:txBody>
      </p:sp>
      <p:pic>
        <p:nvPicPr>
          <p:cNvPr id="5" name="图片 4"/>
          <p:cNvPicPr>
            <a:picLocks noChangeAspect="1"/>
          </p:cNvPicPr>
          <p:nvPr/>
        </p:nvPicPr>
        <p:blipFill>
          <a:blip r:embed="rId1"/>
          <a:stretch>
            <a:fillRect/>
          </a:stretch>
        </p:blipFill>
        <p:spPr>
          <a:xfrm>
            <a:off x="1089660" y="2566670"/>
            <a:ext cx="6792595" cy="2061210"/>
          </a:xfrm>
          <a:prstGeom prst="rect">
            <a:avLst/>
          </a:prstGeom>
        </p:spPr>
      </p:pic>
      <p:pic>
        <p:nvPicPr>
          <p:cNvPr id="2" name="图片 1"/>
          <p:cNvPicPr>
            <a:picLocks noChangeAspect="1"/>
          </p:cNvPicPr>
          <p:nvPr/>
        </p:nvPicPr>
        <p:blipFill>
          <a:blip r:embed="rId2"/>
          <a:stretch>
            <a:fillRect/>
          </a:stretch>
        </p:blipFill>
        <p:spPr>
          <a:xfrm>
            <a:off x="1090295" y="2679700"/>
            <a:ext cx="6791960" cy="1880870"/>
          </a:xfrm>
          <a:prstGeom prst="rect">
            <a:avLst/>
          </a:prstGeom>
        </p:spPr>
      </p:pic>
      <p:sp>
        <p:nvSpPr>
          <p:cNvPr id="121859" name="文本框 13"/>
          <p:cNvSpPr txBox="1"/>
          <p:nvPr>
            <p:custDataLst>
              <p:tags r:id="rId3"/>
            </p:custDataLst>
          </p:nvPr>
        </p:nvSpPr>
        <p:spPr>
          <a:xfrm>
            <a:off x="2549525" y="3277235"/>
            <a:ext cx="497205" cy="368300"/>
          </a:xfrm>
          <a:prstGeom prst="rect">
            <a:avLst/>
          </a:prstGeom>
          <a:solidFill>
            <a:schemeClr val="bg1"/>
          </a:solidFill>
          <a:ln w="9525">
            <a:noFill/>
          </a:ln>
        </p:spPr>
        <p:txBody>
          <a:bodyPr wrap="square" anchor="t" anchorCtr="0">
            <a:spAutoFit/>
          </a:bodyPr>
          <a:p>
            <a:pPr>
              <a:buClr>
                <a:srgbClr val="617FAB"/>
              </a:buClr>
              <a:buSzPct val="80000"/>
            </a:pPr>
            <a:r>
              <a:rPr lang="en-US" altLang="zh-CN" sz="1800" b="1">
                <a:solidFill>
                  <a:schemeClr val="tx1"/>
                </a:solidFill>
                <a:latin typeface="Times New Roman" panose="02020603050405020304" pitchFamily="18" charset="0"/>
                <a:ea typeface="宋体" panose="02010600030101010101" pitchFamily="2" charset="-122"/>
                <a:sym typeface="-소망M"/>
              </a:rPr>
              <a:t>3.1,</a:t>
            </a:r>
            <a:endParaRPr lang="en-US" altLang="zh-CN" sz="1800" b="1">
              <a:solidFill>
                <a:schemeClr val="tx1"/>
              </a:solidFill>
              <a:latin typeface="Times New Roman" panose="02020603050405020304" pitchFamily="18" charset="0"/>
              <a:ea typeface="宋体" panose="02010600030101010101" pitchFamily="2" charset="-122"/>
              <a:sym typeface="-소망M"/>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对角圆角矩形 6"/>
          <p:cNvSpPr/>
          <p:nvPr/>
        </p:nvSpPr>
        <p:spPr>
          <a:xfrm>
            <a:off x="551180" y="1268730"/>
            <a:ext cx="7847013" cy="5184000"/>
          </a:xfrm>
          <a:custGeom>
            <a:avLst/>
            <a:gdLst/>
            <a:ahLst/>
            <a:cxnLst>
              <a:cxn ang="0">
                <a:pos x="7848000" y="1385999"/>
              </a:cxn>
              <a:cxn ang="5400000">
                <a:pos x="3924000" y="2771999"/>
              </a:cxn>
              <a:cxn ang="10800000">
                <a:pos x="0" y="1385999"/>
              </a:cxn>
              <a:cxn ang="16200000">
                <a:pos x="3924000" y="0"/>
              </a:cxn>
            </a:cxnLst>
            <a:rect l="0" t="0" r="0" b="0"/>
            <a:pathLst>
              <a:path w="7848000" h="2771999">
                <a:moveTo>
                  <a:pt x="462009" y="0"/>
                </a:moveTo>
                <a:lnTo>
                  <a:pt x="7848000" y="0"/>
                </a:lnTo>
                <a:lnTo>
                  <a:pt x="7848000" y="0"/>
                </a:lnTo>
                <a:lnTo>
                  <a:pt x="7848000" y="2309990"/>
                </a:lnTo>
                <a:cubicBezTo>
                  <a:pt x="7848000" y="2565151"/>
                  <a:pt x="7641152" y="2771999"/>
                  <a:pt x="7385991" y="2771999"/>
                </a:cubicBezTo>
                <a:lnTo>
                  <a:pt x="0" y="2771999"/>
                </a:lnTo>
                <a:lnTo>
                  <a:pt x="0" y="2771999"/>
                </a:lnTo>
                <a:lnTo>
                  <a:pt x="0" y="462009"/>
                </a:lnTo>
                <a:cubicBezTo>
                  <a:pt x="0" y="206848"/>
                  <a:pt x="206848" y="0"/>
                  <a:pt x="462009" y="0"/>
                </a:cubicBezTo>
                <a:close/>
              </a:path>
            </a:pathLst>
          </a:custGeom>
          <a:noFill/>
          <a:ln w="28575" cap="flat" cmpd="sng">
            <a:solidFill>
              <a:schemeClr val="accent1"/>
            </a:solidFill>
            <a:prstDash val="solid"/>
            <a:round/>
            <a:headEnd type="none" w="med" len="med"/>
            <a:tailEnd type="none" w="med" len="med"/>
          </a:ln>
        </p:spPr>
        <p:txBody>
          <a:bodyPr/>
          <a:lstStyle/>
          <a:p>
            <a:endParaRPr lang="zh-CN" altLang="en-US"/>
          </a:p>
        </p:txBody>
      </p:sp>
      <p:sp>
        <p:nvSpPr>
          <p:cNvPr id="157700" name="Rectangle 2"/>
          <p:cNvSpPr>
            <a:spLocks noGrp="1"/>
          </p:cNvSpPr>
          <p:nvPr/>
        </p:nvSpPr>
        <p:spPr>
          <a:xfrm>
            <a:off x="-2936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000" b="1" dirty="0">
                <a:solidFill>
                  <a:schemeClr val="bg1"/>
                </a:solidFill>
                <a:latin typeface="Times New Roman" panose="02020603050405020304" pitchFamily="18" charset="0"/>
                <a:ea typeface="黑体" panose="02010609060101010101" pitchFamily="49" charset="-122"/>
                <a:sym typeface="+mn-ea"/>
              </a:rPr>
              <a:t> </a:t>
            </a:r>
            <a:r>
              <a:rPr lang="en-US" altLang="zh-CN" sz="2000" b="1" dirty="0">
                <a:solidFill>
                  <a:schemeClr val="bg1"/>
                </a:solidFill>
                <a:latin typeface="Times New Roman" panose="02020603050405020304" pitchFamily="18" charset="0"/>
                <a:ea typeface="黑体" panose="02010609060101010101" pitchFamily="49" charset="-122"/>
                <a:sym typeface="+mn-ea"/>
              </a:rPr>
              <a:t>Illustrative </a:t>
            </a:r>
            <a:r>
              <a:rPr lang="en-US" altLang="zh-CN" sz="2000" b="1" dirty="0">
                <a:solidFill>
                  <a:schemeClr val="bg1"/>
                </a:solidFill>
                <a:latin typeface="Times New Roman" panose="02020603050405020304" pitchFamily="18" charset="0"/>
                <a:ea typeface="黑体" panose="02010609060101010101" pitchFamily="49" charset="-122"/>
                <a:sym typeface="+mn-ea"/>
              </a:rPr>
              <a:t>Examples</a:t>
            </a:r>
            <a:endParaRPr lang="en-US" altLang="zh-CN" sz="2000" b="1" dirty="0">
              <a:solidFill>
                <a:schemeClr val="bg1"/>
              </a:solidFill>
              <a:latin typeface="Times New Roman" panose="02020603050405020304" pitchFamily="18" charset="0"/>
              <a:ea typeface="黑体" panose="02010609060101010101" pitchFamily="49" charset="-122"/>
            </a:endParaRPr>
          </a:p>
        </p:txBody>
      </p:sp>
      <p:pic>
        <p:nvPicPr>
          <p:cNvPr id="2" name="图片 1"/>
          <p:cNvPicPr>
            <a:picLocks noChangeAspect="1"/>
          </p:cNvPicPr>
          <p:nvPr/>
        </p:nvPicPr>
        <p:blipFill>
          <a:blip r:embed="rId1"/>
          <a:stretch>
            <a:fillRect/>
          </a:stretch>
        </p:blipFill>
        <p:spPr>
          <a:xfrm>
            <a:off x="1165225" y="1344930"/>
            <a:ext cx="6618605" cy="1937385"/>
          </a:xfrm>
          <a:prstGeom prst="rect">
            <a:avLst/>
          </a:prstGeom>
        </p:spPr>
      </p:pic>
      <p:pic>
        <p:nvPicPr>
          <p:cNvPr id="7" name="图片 6"/>
          <p:cNvPicPr>
            <a:picLocks noChangeAspect="1"/>
          </p:cNvPicPr>
          <p:nvPr/>
        </p:nvPicPr>
        <p:blipFill>
          <a:blip r:embed="rId2"/>
          <a:stretch>
            <a:fillRect/>
          </a:stretch>
        </p:blipFill>
        <p:spPr>
          <a:xfrm>
            <a:off x="2339975" y="3645535"/>
            <a:ext cx="3241675" cy="2179320"/>
          </a:xfrm>
          <a:prstGeom prst="rect">
            <a:avLst/>
          </a:prstGeom>
        </p:spPr>
      </p:pic>
      <p:pic>
        <p:nvPicPr>
          <p:cNvPr id="5" name="图片 4"/>
          <p:cNvPicPr>
            <a:picLocks noChangeAspect="1"/>
          </p:cNvPicPr>
          <p:nvPr/>
        </p:nvPicPr>
        <p:blipFill>
          <a:blip r:embed="rId3"/>
          <a:stretch>
            <a:fillRect/>
          </a:stretch>
        </p:blipFill>
        <p:spPr>
          <a:xfrm>
            <a:off x="6912001" y="2348600"/>
            <a:ext cx="523125" cy="270000"/>
          </a:xfrm>
          <a:prstGeom prst="rect">
            <a:avLst/>
          </a:prstGeom>
        </p:spPr>
      </p:pic>
      <p:grpSp>
        <p:nvGrpSpPr>
          <p:cNvPr id="13" name="组合 12"/>
          <p:cNvGrpSpPr/>
          <p:nvPr/>
        </p:nvGrpSpPr>
        <p:grpSpPr>
          <a:xfrm>
            <a:off x="909955" y="5805170"/>
            <a:ext cx="7780020" cy="521970"/>
            <a:chOff x="868" y="9368"/>
            <a:chExt cx="12252" cy="822"/>
          </a:xfrm>
        </p:grpSpPr>
        <p:sp>
          <p:nvSpPr>
            <p:cNvPr id="8" name="文本框 7"/>
            <p:cNvSpPr txBox="1"/>
            <p:nvPr/>
          </p:nvSpPr>
          <p:spPr>
            <a:xfrm>
              <a:off x="868" y="9368"/>
              <a:ext cx="12252" cy="822"/>
            </a:xfrm>
            <a:prstGeom prst="rect">
              <a:avLst/>
            </a:prstGeom>
            <a:noFill/>
          </p:spPr>
          <p:txBody>
            <a:bodyPr wrap="square" rtlCol="0" anchor="t">
              <a:spAutoFit/>
            </a:bodyPr>
            <a:p>
              <a:r>
                <a:rPr lang="zh-CN" altLang="en-US" sz="1400" b="1">
                  <a:latin typeface="Times New Roman" panose="02020603050405020304" pitchFamily="18" charset="0"/>
                  <a:cs typeface="Times New Roman" panose="02020603050405020304" pitchFamily="18" charset="0"/>
                </a:rPr>
                <a:t>Fig </a:t>
              </a:r>
              <a:r>
                <a:rPr lang="en-US" altLang="zh-CN" sz="1400" b="1">
                  <a:latin typeface="Times New Roman" panose="02020603050405020304" pitchFamily="18" charset="0"/>
                  <a:cs typeface="Times New Roman" panose="02020603050405020304" pitchFamily="18" charset="0"/>
                </a:rPr>
                <a:t>5.2</a:t>
              </a:r>
              <a:r>
                <a:rPr lang="zh-CN" altLang="en-US" sz="1400" b="1">
                  <a:latin typeface="Times New Roman" panose="02020603050405020304" pitchFamily="18" charset="0"/>
                  <a:cs typeface="Times New Roman" panose="02020603050405020304" pitchFamily="18" charset="0"/>
                </a:rPr>
                <a:t>:</a:t>
              </a:r>
              <a:r>
                <a:rPr lang="zh-CN" altLang="en-US" sz="1400">
                  <a:latin typeface="Times New Roman" panose="02020603050405020304" pitchFamily="18" charset="0"/>
                  <a:cs typeface="Times New Roman" panose="02020603050405020304" pitchFamily="18" charset="0"/>
                </a:rPr>
                <a:t> The probability trajectory of equilibrium </a:t>
              </a:r>
              <a:r>
                <a:rPr lang="en-US" altLang="zh-CN" sz="1400">
                  <a:latin typeface="Times New Roman" panose="02020603050405020304" pitchFamily="18" charset="0"/>
                  <a:cs typeface="Times New Roman" panose="02020603050405020304" pitchFamily="18" charset="0"/>
                </a:rPr>
                <a:t>               </a:t>
              </a:r>
              <a:r>
                <a:rPr lang="zh-CN" altLang="en-US" sz="1400">
                  <a:latin typeface="Times New Roman" panose="02020603050405020304" pitchFamily="18" charset="0"/>
                  <a:cs typeface="Times New Roman" panose="02020603050405020304" pitchFamily="18" charset="0"/>
                </a:rPr>
                <a:t>for system</a:t>
              </a:r>
              <a:r>
                <a:rPr lang="en-US" altLang="zh-CN" sz="1400">
                  <a:latin typeface="Times New Roman" panose="02020603050405020304" pitchFamily="18" charset="0"/>
                  <a:cs typeface="Times New Roman" panose="02020603050405020304" pitchFamily="18" charset="0"/>
                </a:rPr>
                <a:t> </a:t>
              </a:r>
              <a:r>
                <a:rPr lang="zh-CN" altLang="en-US" sz="1400">
                  <a:latin typeface="Times New Roman" panose="02020603050405020304" pitchFamily="18" charset="0"/>
                  <a:cs typeface="Times New Roman" panose="02020603050405020304" pitchFamily="18" charset="0"/>
                </a:rPr>
                <a:t>(</a:t>
              </a:r>
              <a:r>
                <a:rPr lang="en-US" altLang="zh-CN" sz="1400">
                  <a:latin typeface="Times New Roman" panose="02020603050405020304" pitchFamily="18" charset="0"/>
                  <a:cs typeface="Times New Roman" panose="02020603050405020304" pitchFamily="18" charset="0"/>
                </a:rPr>
                <a:t>5.2</a:t>
              </a:r>
              <a:r>
                <a:rPr lang="zh-CN" altLang="en-US" sz="1400">
                  <a:latin typeface="Times New Roman" panose="02020603050405020304" pitchFamily="18" charset="0"/>
                  <a:cs typeface="Times New Roman" panose="02020603050405020304" pitchFamily="18" charset="0"/>
                </a:rPr>
                <a:t>) with the stochastic function perturbations in (ii), where</a:t>
              </a:r>
              <a:r>
                <a:rPr lang="en-US" altLang="zh-CN" sz="1400">
                  <a:latin typeface="Times New Roman" panose="02020603050405020304" pitchFamily="18" charset="0"/>
                  <a:cs typeface="Times New Roman" panose="02020603050405020304" pitchFamily="18" charset="0"/>
                </a:rPr>
                <a:t> </a:t>
              </a:r>
              <a:r>
                <a:rPr lang="zh-CN" altLang="en-US" sz="1400">
                  <a:latin typeface="Times New Roman" panose="02020603050405020304" pitchFamily="18" charset="0"/>
                  <a:cs typeface="Times New Roman" panose="02020603050405020304" pitchFamily="18" charset="0"/>
                </a:rPr>
                <a:t>x(0) =</a:t>
              </a:r>
              <a:r>
                <a:rPr lang="en-US" altLang="zh-CN" sz="1400">
                  <a:latin typeface="Times New Roman" panose="02020603050405020304" pitchFamily="18" charset="0"/>
                  <a:cs typeface="Times New Roman" panose="02020603050405020304" pitchFamily="18" charset="0"/>
                </a:rPr>
                <a:t>       </a:t>
              </a:r>
              <a:r>
                <a:rPr lang="zh-CN" altLang="en-US" sz="1400">
                  <a:latin typeface="Times New Roman" panose="02020603050405020304" pitchFamily="18" charset="0"/>
                  <a:cs typeface="Times New Roman" panose="02020603050405020304" pitchFamily="18" charset="0"/>
                </a:rPr>
                <a:t>and </a:t>
              </a:r>
              <a:r>
                <a:rPr lang="en-US" altLang="zh-CN" sz="1400">
                  <a:latin typeface="Times New Roman" panose="02020603050405020304" pitchFamily="18" charset="0"/>
                  <a:cs typeface="Times New Roman" panose="02020603050405020304" pitchFamily="18" charset="0"/>
                </a:rPr>
                <a:t>                                 </a:t>
              </a:r>
              <a:r>
                <a:rPr lang="zh-CN" altLang="en-US" sz="1400">
                  <a:latin typeface="Times New Roman" panose="02020603050405020304" pitchFamily="18" charset="0"/>
                  <a:cs typeface="Times New Roman" panose="02020603050405020304" pitchFamily="18" charset="0"/>
                </a:rPr>
                <a:t>.</a:t>
              </a:r>
              <a:r>
                <a:rPr lang="en-US" altLang="zh-CN" sz="1400">
                  <a:latin typeface="Times New Roman" panose="02020603050405020304" pitchFamily="18" charset="0"/>
                  <a:cs typeface="Times New Roman" panose="02020603050405020304" pitchFamily="18" charset="0"/>
                </a:rPr>
                <a:t>          .</a:t>
              </a:r>
              <a:endParaRPr lang="en-US" altLang="zh-CN" sz="1400">
                <a:latin typeface="Times New Roman" panose="02020603050405020304" pitchFamily="18" charset="0"/>
                <a:cs typeface="Times New Roman" panose="02020603050405020304" pitchFamily="18" charset="0"/>
              </a:endParaRPr>
            </a:p>
          </p:txBody>
        </p:sp>
        <p:pic>
          <p:nvPicPr>
            <p:cNvPr id="9" name="图片 6" descr="4"/>
            <p:cNvPicPr>
              <a:picLocks noChangeAspect="1"/>
            </p:cNvPicPr>
            <p:nvPr/>
          </p:nvPicPr>
          <p:blipFill>
            <a:blip r:embed="rId4"/>
            <a:stretch>
              <a:fillRect/>
            </a:stretch>
          </p:blipFill>
          <p:spPr>
            <a:xfrm>
              <a:off x="6632" y="9411"/>
              <a:ext cx="1003" cy="369"/>
            </a:xfrm>
            <a:prstGeom prst="rect">
              <a:avLst/>
            </a:prstGeom>
            <a:noFill/>
            <a:ln w="9525">
              <a:noFill/>
            </a:ln>
          </p:spPr>
        </p:pic>
        <p:pic>
          <p:nvPicPr>
            <p:cNvPr id="10" name="图片 9"/>
            <p:cNvPicPr>
              <a:picLocks noChangeAspect="1"/>
            </p:cNvPicPr>
            <p:nvPr/>
          </p:nvPicPr>
          <p:blipFill>
            <a:blip r:embed="rId5"/>
            <a:stretch>
              <a:fillRect/>
            </a:stretch>
          </p:blipFill>
          <p:spPr>
            <a:xfrm>
              <a:off x="4819" y="9775"/>
              <a:ext cx="321" cy="372"/>
            </a:xfrm>
            <a:prstGeom prst="rect">
              <a:avLst/>
            </a:prstGeom>
          </p:spPr>
        </p:pic>
        <p:pic>
          <p:nvPicPr>
            <p:cNvPr id="12" name="图片 11"/>
            <p:cNvPicPr>
              <a:picLocks noChangeAspect="1"/>
            </p:cNvPicPr>
            <p:nvPr/>
          </p:nvPicPr>
          <p:blipFill>
            <a:blip r:embed="rId6"/>
            <a:stretch>
              <a:fillRect/>
            </a:stretch>
          </p:blipFill>
          <p:spPr>
            <a:xfrm>
              <a:off x="5726" y="9822"/>
              <a:ext cx="3081" cy="279"/>
            </a:xfrm>
            <a:prstGeom prst="rect">
              <a:avLst/>
            </a:prstGeom>
          </p:spPr>
        </p:pic>
      </p:grpSp>
      <p:sp>
        <p:nvSpPr>
          <p:cNvPr id="121859" name="文本框 13"/>
          <p:cNvSpPr txBox="1"/>
          <p:nvPr>
            <p:custDataLst>
              <p:tags r:id="rId7"/>
            </p:custDataLst>
          </p:nvPr>
        </p:nvSpPr>
        <p:spPr>
          <a:xfrm>
            <a:off x="4486910" y="1985645"/>
            <a:ext cx="497205" cy="368300"/>
          </a:xfrm>
          <a:prstGeom prst="rect">
            <a:avLst/>
          </a:prstGeom>
          <a:solidFill>
            <a:schemeClr val="bg1"/>
          </a:solidFill>
          <a:ln w="9525">
            <a:noFill/>
          </a:ln>
        </p:spPr>
        <p:txBody>
          <a:bodyPr wrap="square" anchor="t" anchorCtr="0">
            <a:spAutoFit/>
          </a:bodyPr>
          <a:p>
            <a:pPr>
              <a:buClr>
                <a:srgbClr val="617FAB"/>
              </a:buClr>
              <a:buSzPct val="80000"/>
            </a:pPr>
            <a:r>
              <a:rPr lang="en-US" altLang="zh-CN" sz="1800" b="1">
                <a:solidFill>
                  <a:schemeClr val="tx1"/>
                </a:solidFill>
                <a:latin typeface="Times New Roman" panose="02020603050405020304" pitchFamily="18" charset="0"/>
                <a:ea typeface="宋体" panose="02010600030101010101" pitchFamily="2" charset="-122"/>
                <a:sym typeface="-소망M"/>
              </a:rPr>
              <a:t>3.2,</a:t>
            </a:r>
            <a:endParaRPr lang="en-US" altLang="zh-CN" sz="1800" b="1">
              <a:solidFill>
                <a:schemeClr val="tx1"/>
              </a:solidFill>
              <a:latin typeface="Times New Roman" panose="02020603050405020304" pitchFamily="18" charset="0"/>
              <a:ea typeface="宋体" panose="02010600030101010101" pitchFamily="2" charset="-122"/>
              <a:sym typeface="-소망M"/>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文本框 6"/>
          <p:cNvSpPr txBox="1"/>
          <p:nvPr/>
        </p:nvSpPr>
        <p:spPr>
          <a:xfrm>
            <a:off x="398463" y="1171575"/>
            <a:ext cx="8572500" cy="460375"/>
          </a:xfrm>
          <a:prstGeom prst="rect">
            <a:avLst/>
          </a:prstGeom>
          <a:noFill/>
          <a:ln w="9525">
            <a:noFill/>
          </a:ln>
        </p:spPr>
        <p:txBody>
          <a:bodyPr anchor="t" anchorCtr="0">
            <a:spAutoFit/>
          </a:bodyPr>
          <a:lstStyle/>
          <a:p>
            <a:pPr marL="342900" indent="-342900">
              <a:spcAft>
                <a:spcPts val="600"/>
              </a:spcAft>
              <a:buClr>
                <a:srgbClr val="617FAB"/>
              </a:buClr>
              <a:buFont typeface="Wingdings" panose="05000000000000000000" pitchFamily="2" charset="2"/>
              <a:buChar char="Ø"/>
            </a:pPr>
            <a:r>
              <a:rPr lang="en-US" altLang="zh-CN" sz="2400" b="1">
                <a:solidFill>
                  <a:srgbClr val="FF0000"/>
                </a:solidFill>
                <a:latin typeface="Times New Roman" panose="02020603050405020304" pitchFamily="18" charset="0"/>
                <a:ea typeface="宋体" panose="02010600030101010101" pitchFamily="2" charset="-122"/>
                <a:sym typeface="-소망M"/>
              </a:rPr>
              <a:t>Example 5.2 </a:t>
            </a:r>
            <a:endParaRPr lang="en-US" altLang="zh-CN" sz="2400" b="1">
              <a:solidFill>
                <a:srgbClr val="FF0000"/>
              </a:solidFill>
              <a:latin typeface="Times New Roman" panose="02020603050405020304" pitchFamily="18" charset="0"/>
              <a:ea typeface="宋体" panose="02010600030101010101" pitchFamily="2" charset="-122"/>
              <a:sym typeface="-소망M"/>
            </a:endParaRPr>
          </a:p>
        </p:txBody>
      </p:sp>
      <p:sp>
        <p:nvSpPr>
          <p:cNvPr id="160775" name="Rectangle 2"/>
          <p:cNvSpPr>
            <a:spLocks noGrp="1"/>
          </p:cNvSpPr>
          <p:nvPr/>
        </p:nvSpPr>
        <p:spPr>
          <a:xfrm>
            <a:off x="-2936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000" b="1" dirty="0">
                <a:solidFill>
                  <a:schemeClr val="bg1"/>
                </a:solidFill>
                <a:latin typeface="Times New Roman" panose="02020603050405020304" pitchFamily="18" charset="0"/>
                <a:ea typeface="黑体" panose="02010609060101010101" pitchFamily="49" charset="-122"/>
                <a:sym typeface="+mn-ea"/>
              </a:rPr>
              <a:t> </a:t>
            </a:r>
            <a:r>
              <a:rPr lang="en-US" altLang="zh-CN" sz="2000" b="1" dirty="0">
                <a:solidFill>
                  <a:schemeClr val="bg1"/>
                </a:solidFill>
                <a:latin typeface="Times New Roman" panose="02020603050405020304" pitchFamily="18" charset="0"/>
                <a:ea typeface="黑体" panose="02010609060101010101" pitchFamily="49" charset="-122"/>
                <a:sym typeface="+mn-ea"/>
              </a:rPr>
              <a:t>Illustrative </a:t>
            </a:r>
            <a:r>
              <a:rPr lang="en-US" altLang="zh-CN" sz="2000" b="1" dirty="0">
                <a:solidFill>
                  <a:schemeClr val="bg1"/>
                </a:solidFill>
                <a:latin typeface="Times New Roman" panose="02020603050405020304" pitchFamily="18" charset="0"/>
                <a:ea typeface="黑体" panose="02010609060101010101" pitchFamily="49" charset="-122"/>
                <a:sym typeface="+mn-ea"/>
              </a:rPr>
              <a:t>Examples</a:t>
            </a:r>
            <a:endParaRPr lang="en-US" altLang="zh-CN" sz="2000" b="1" dirty="0">
              <a:solidFill>
                <a:schemeClr val="bg1"/>
              </a:solidFill>
              <a:latin typeface="Times New Roman" panose="02020603050405020304" pitchFamily="18" charset="0"/>
              <a:ea typeface="黑体" panose="02010609060101010101" pitchFamily="49" charset="-122"/>
            </a:endParaRPr>
          </a:p>
        </p:txBody>
      </p:sp>
      <p:pic>
        <p:nvPicPr>
          <p:cNvPr id="3" name="图片 2"/>
          <p:cNvPicPr>
            <a:picLocks noChangeAspect="1"/>
          </p:cNvPicPr>
          <p:nvPr/>
        </p:nvPicPr>
        <p:blipFill>
          <a:blip r:embed="rId1"/>
          <a:stretch>
            <a:fillRect/>
          </a:stretch>
        </p:blipFill>
        <p:spPr>
          <a:xfrm>
            <a:off x="5147945" y="2637790"/>
            <a:ext cx="3402965" cy="1870075"/>
          </a:xfrm>
          <a:prstGeom prst="rect">
            <a:avLst/>
          </a:prstGeom>
        </p:spPr>
      </p:pic>
      <p:pic>
        <p:nvPicPr>
          <p:cNvPr id="6" name="图片 5"/>
          <p:cNvPicPr>
            <a:picLocks noChangeAspect="1"/>
          </p:cNvPicPr>
          <p:nvPr/>
        </p:nvPicPr>
        <p:blipFill>
          <a:blip r:embed="rId2"/>
          <a:stretch>
            <a:fillRect/>
          </a:stretch>
        </p:blipFill>
        <p:spPr>
          <a:xfrm>
            <a:off x="323850" y="2996565"/>
            <a:ext cx="3747135" cy="1456690"/>
          </a:xfrm>
          <a:prstGeom prst="rect">
            <a:avLst/>
          </a:prstGeom>
        </p:spPr>
      </p:pic>
      <p:sp>
        <p:nvSpPr>
          <p:cNvPr id="7" name="文本框 6"/>
          <p:cNvSpPr txBox="1"/>
          <p:nvPr/>
        </p:nvSpPr>
        <p:spPr>
          <a:xfrm>
            <a:off x="5003165" y="4725670"/>
            <a:ext cx="3775710" cy="1168400"/>
          </a:xfrm>
          <a:prstGeom prst="rect">
            <a:avLst/>
          </a:prstGeom>
          <a:noFill/>
        </p:spPr>
        <p:txBody>
          <a:bodyPr wrap="square" rtlCol="0" anchor="t">
            <a:spAutoFit/>
          </a:bodyPr>
          <a:lstStyle/>
          <a:p>
            <a:pPr algn="ctr"/>
            <a:r>
              <a:rPr lang="en-US" altLang="zh-CN" sz="1400" b="1">
                <a:latin typeface="Times New Roman" panose="02020603050405020304" pitchFamily="18" charset="0"/>
                <a:cs typeface="Times New Roman" panose="02020603050405020304" pitchFamily="18" charset="0"/>
              </a:rPr>
              <a:t>Fig 5.3</a:t>
            </a:r>
            <a:r>
              <a:rPr lang="en-US" altLang="zh-CN" sz="1400">
                <a:latin typeface="Times New Roman" panose="02020603050405020304" pitchFamily="18" charset="0"/>
                <a:cs typeface="Times New Roman" panose="02020603050405020304" pitchFamily="18" charset="0"/>
              </a:rPr>
              <a:t>: </a:t>
            </a:r>
            <a:r>
              <a:rPr lang="zh-CN" altLang="en-US" sz="1400">
                <a:latin typeface="Times New Roman" panose="02020603050405020304" pitchFamily="18" charset="0"/>
                <a:cs typeface="Times New Roman" panose="02020603050405020304" pitchFamily="18" charset="0"/>
              </a:rPr>
              <a:t>The wiring diagram of mammalian cortical area</a:t>
            </a:r>
            <a:r>
              <a:rPr lang="en-US" altLang="zh-CN" sz="1400">
                <a:latin typeface="Times New Roman" panose="02020603050405020304" pitchFamily="18" charset="0"/>
                <a:cs typeface="Times New Roman" panose="02020603050405020304" pitchFamily="18" charset="0"/>
              </a:rPr>
              <a:t> </a:t>
            </a:r>
            <a:r>
              <a:rPr lang="zh-CN" altLang="en-US" sz="1400">
                <a:latin typeface="Times New Roman" panose="02020603050405020304" pitchFamily="18" charset="0"/>
                <a:cs typeface="Times New Roman" panose="02020603050405020304" pitchFamily="18" charset="0"/>
              </a:rPr>
              <a:t>development. The solid lines indicate interactions that must be</a:t>
            </a:r>
            <a:r>
              <a:rPr lang="en-US" altLang="zh-CN" sz="1400">
                <a:latin typeface="Times New Roman" panose="02020603050405020304" pitchFamily="18" charset="0"/>
                <a:cs typeface="Times New Roman" panose="02020603050405020304" pitchFamily="18" charset="0"/>
              </a:rPr>
              <a:t> </a:t>
            </a:r>
            <a:r>
              <a:rPr lang="zh-CN" altLang="en-US" sz="1400">
                <a:latin typeface="Times New Roman" panose="02020603050405020304" pitchFamily="18" charset="0"/>
                <a:cs typeface="Times New Roman" panose="02020603050405020304" pitchFamily="18" charset="0"/>
              </a:rPr>
              <a:t>present, while the dashed lines indicate interactions that can be</a:t>
            </a:r>
            <a:r>
              <a:rPr lang="en-US" altLang="zh-CN" sz="1400">
                <a:latin typeface="Times New Roman" panose="02020603050405020304" pitchFamily="18" charset="0"/>
                <a:cs typeface="Times New Roman" panose="02020603050405020304" pitchFamily="18" charset="0"/>
              </a:rPr>
              <a:t> </a:t>
            </a:r>
            <a:r>
              <a:rPr lang="zh-CN" altLang="en-US" sz="1400">
                <a:latin typeface="Times New Roman" panose="02020603050405020304" pitchFamily="18" charset="0"/>
                <a:cs typeface="Times New Roman" panose="02020603050405020304" pitchFamily="18" charset="0"/>
              </a:rPr>
              <a:t>present or absent.</a:t>
            </a:r>
            <a:endParaRPr lang="zh-CN" altLang="en-US" sz="1400">
              <a:latin typeface="Times New Roman" panose="02020603050405020304" pitchFamily="18" charset="0"/>
              <a:cs typeface="Times New Roman" panose="02020603050405020304" pitchFamily="18" charset="0"/>
            </a:endParaRPr>
          </a:p>
        </p:txBody>
      </p:sp>
      <p:sp>
        <p:nvSpPr>
          <p:cNvPr id="8" name="Rectangle 2"/>
          <p:cNvSpPr>
            <a:spLocks noGrp="1"/>
          </p:cNvSpPr>
          <p:nvPr/>
        </p:nvSpPr>
        <p:spPr>
          <a:xfrm>
            <a:off x="107315" y="6397625"/>
            <a:ext cx="8863965" cy="488315"/>
          </a:xfrm>
          <a:prstGeom prst="rect">
            <a:avLst/>
          </a:prstGeom>
          <a:noFill/>
          <a:ln w="9525">
            <a:noFill/>
          </a:ln>
        </p:spPr>
        <p:txBody>
          <a:bodyPr anchor="b" anchorCtr="0"/>
          <a:p>
            <a:r>
              <a:rPr lang="en-US" altLang="zh-CN" sz="1400">
                <a:latin typeface="Times New Roman" panose="02020603050405020304" pitchFamily="18" charset="0"/>
                <a:ea typeface="宋体" panose="02010600030101010101" pitchFamily="2" charset="-122"/>
                <a:sym typeface="-소망M"/>
              </a:rPr>
              <a:t>[42] Clare, E., Geoffrey, J., 2010. A Boolean model of the gene regulatory network underlying mammalian cortical area development, </a:t>
            </a:r>
            <a:r>
              <a:rPr lang="en-US" altLang="zh-CN" sz="1400" b="1" i="1">
                <a:solidFill>
                  <a:srgbClr val="0000FF"/>
                </a:solidFill>
                <a:latin typeface="Times New Roman" panose="02020603050405020304" pitchFamily="18" charset="0"/>
                <a:ea typeface="宋体" panose="02010600030101010101" pitchFamily="2" charset="-122"/>
                <a:sym typeface="-소망M"/>
              </a:rPr>
              <a:t>PLoS Computational Biology</a:t>
            </a:r>
            <a:r>
              <a:rPr lang="en-US" altLang="zh-CN" sz="1400">
                <a:latin typeface="Times New Roman" panose="02020603050405020304" pitchFamily="18" charset="0"/>
                <a:ea typeface="宋体" panose="02010600030101010101" pitchFamily="2" charset="-122"/>
                <a:sym typeface="-소망M"/>
              </a:rPr>
              <a:t>, 6(9): e1000936.</a:t>
            </a:r>
            <a:endParaRPr lang="en-US" altLang="zh-CN" sz="1400">
              <a:latin typeface="Times New Roman" panose="02020603050405020304" pitchFamily="18" charset="0"/>
              <a:ea typeface="宋体" panose="02010600030101010101" pitchFamily="2" charset="-122"/>
              <a:sym typeface="-소망M"/>
            </a:endParaRPr>
          </a:p>
        </p:txBody>
      </p:sp>
      <p:pic>
        <p:nvPicPr>
          <p:cNvPr id="9" name="图片 8"/>
          <p:cNvPicPr>
            <a:picLocks noChangeAspect="1"/>
          </p:cNvPicPr>
          <p:nvPr/>
        </p:nvPicPr>
        <p:blipFill>
          <a:blip r:embed="rId3"/>
          <a:stretch>
            <a:fillRect/>
          </a:stretch>
        </p:blipFill>
        <p:spPr>
          <a:xfrm>
            <a:off x="4036060" y="3501390"/>
            <a:ext cx="715645" cy="433705"/>
          </a:xfrm>
          <a:prstGeom prst="rect">
            <a:avLst/>
          </a:prstGeom>
        </p:spPr>
      </p:pic>
      <p:pic>
        <p:nvPicPr>
          <p:cNvPr id="4" name="图片 3"/>
          <p:cNvPicPr>
            <a:picLocks noChangeAspect="1"/>
          </p:cNvPicPr>
          <p:nvPr/>
        </p:nvPicPr>
        <p:blipFill>
          <a:blip r:embed="rId4"/>
          <a:stretch>
            <a:fillRect/>
          </a:stretch>
        </p:blipFill>
        <p:spPr>
          <a:xfrm>
            <a:off x="899795" y="1743075"/>
            <a:ext cx="5854065" cy="823595"/>
          </a:xfrm>
          <a:prstGeom prst="rect">
            <a:avLst/>
          </a:prstGeom>
        </p:spPr>
      </p:pic>
      <p:pic>
        <p:nvPicPr>
          <p:cNvPr id="11" name="图片 10"/>
          <p:cNvPicPr>
            <a:picLocks noChangeAspect="1"/>
          </p:cNvPicPr>
          <p:nvPr/>
        </p:nvPicPr>
        <p:blipFill>
          <a:blip r:embed="rId5"/>
          <a:stretch>
            <a:fillRect/>
          </a:stretch>
        </p:blipFill>
        <p:spPr>
          <a:xfrm>
            <a:off x="971550" y="2334895"/>
            <a:ext cx="352425" cy="247650"/>
          </a:xfrm>
          <a:prstGeom prst="rect">
            <a:avLst/>
          </a:prstGeom>
        </p:spPr>
      </p:pic>
      <p:pic>
        <p:nvPicPr>
          <p:cNvPr id="12" name="图片 11"/>
          <p:cNvPicPr>
            <a:picLocks noChangeAspect="1"/>
          </p:cNvPicPr>
          <p:nvPr/>
        </p:nvPicPr>
        <p:blipFill>
          <a:blip r:embed="rId6"/>
          <a:stretch>
            <a:fillRect/>
          </a:stretch>
        </p:blipFill>
        <p:spPr>
          <a:xfrm>
            <a:off x="971550" y="2325370"/>
            <a:ext cx="466725" cy="257175"/>
          </a:xfrm>
          <a:prstGeom prst="rect">
            <a:avLst/>
          </a:prstGeom>
        </p:spPr>
      </p:pic>
      <p:sp>
        <p:nvSpPr>
          <p:cNvPr id="13" name="文本框 12"/>
          <p:cNvSpPr txBox="1"/>
          <p:nvPr/>
        </p:nvSpPr>
        <p:spPr>
          <a:xfrm>
            <a:off x="179705" y="4725035"/>
            <a:ext cx="4572000" cy="829945"/>
          </a:xfrm>
          <a:prstGeom prst="rect">
            <a:avLst/>
          </a:prstGeom>
          <a:noFill/>
        </p:spPr>
        <p:txBody>
          <a:bodyPr wrap="square" rtlCol="0" anchor="t">
            <a:spAutoFit/>
          </a:bodyPr>
          <a:p>
            <a:r>
              <a:rPr lang="zh-CN" altLang="en-US" sz="1600">
                <a:latin typeface="Times New Roman" panose="02020603050405020304" pitchFamily="18" charset="0"/>
                <a:cs typeface="Times New Roman" panose="02020603050405020304" pitchFamily="18" charset="0"/>
              </a:rPr>
              <a:t>where x1 denotes morphogen Fgf8, x2, x3, x4</a:t>
            </a:r>
            <a:r>
              <a:rPr lang="en-US" altLang="zh-CN" sz="1600">
                <a:latin typeface="Times New Roman" panose="02020603050405020304" pitchFamily="18" charset="0"/>
                <a:cs typeface="Times New Roman" panose="02020603050405020304" pitchFamily="18" charset="0"/>
              </a:rPr>
              <a:t> </a:t>
            </a:r>
            <a:r>
              <a:rPr lang="zh-CN" altLang="en-US" sz="1600">
                <a:latin typeface="Times New Roman" panose="02020603050405020304" pitchFamily="18" charset="0"/>
                <a:cs typeface="Times New Roman" panose="02020603050405020304" pitchFamily="18" charset="0"/>
              </a:rPr>
              <a:t>and x5 denote</a:t>
            </a:r>
            <a:r>
              <a:rPr lang="en-US" altLang="zh-CN" sz="1600">
                <a:latin typeface="Times New Roman" panose="02020603050405020304" pitchFamily="18" charset="0"/>
                <a:cs typeface="Times New Roman" panose="02020603050405020304" pitchFamily="18" charset="0"/>
              </a:rPr>
              <a:t> </a:t>
            </a:r>
            <a:r>
              <a:rPr lang="zh-CN" altLang="en-US" sz="1600">
                <a:latin typeface="Times New Roman" panose="02020603050405020304" pitchFamily="18" charset="0"/>
                <a:cs typeface="Times New Roman" panose="02020603050405020304" pitchFamily="18" charset="0"/>
              </a:rPr>
              <a:t>transaction factors Emx2, Pax6, Coup-tfi and Sp8, respectively</a:t>
            </a:r>
            <a:r>
              <a:rPr lang="en-US" altLang="zh-CN" sz="1600">
                <a:latin typeface="Times New Roman" panose="02020603050405020304" pitchFamily="18" charset="0"/>
                <a:cs typeface="Times New Roman" panose="02020603050405020304" pitchFamily="18" charset="0"/>
              </a:rPr>
              <a:t>.</a:t>
            </a:r>
            <a:endParaRPr lang="en-US" altLang="zh-CN" sz="1600">
              <a:latin typeface="Times New Roman" panose="02020603050405020304" pitchFamily="18" charset="0"/>
              <a:cs typeface="Times New Roman" panose="02020603050405020304" pitchFamily="18" charset="0"/>
            </a:endParaRPr>
          </a:p>
        </p:txBody>
      </p:sp>
      <p:pic>
        <p:nvPicPr>
          <p:cNvPr id="2" name="图片 1"/>
          <p:cNvPicPr>
            <a:picLocks noChangeAspect="1"/>
          </p:cNvPicPr>
          <p:nvPr>
            <p:custDataLst>
              <p:tags r:id="rId7"/>
            </p:custDataLst>
          </p:nvPr>
        </p:nvPicPr>
        <p:blipFill>
          <a:blip r:embed="rId8"/>
          <a:stretch>
            <a:fillRect/>
          </a:stretch>
        </p:blipFill>
        <p:spPr>
          <a:xfrm>
            <a:off x="2732405" y="2061210"/>
            <a:ext cx="360000" cy="233514"/>
          </a:xfrm>
          <a:prstGeom prst="rect">
            <a:avLst/>
          </a:prstGeom>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文本框 7"/>
          <p:cNvSpPr txBox="1"/>
          <p:nvPr/>
        </p:nvSpPr>
        <p:spPr>
          <a:xfrm>
            <a:off x="7359650" y="3757613"/>
            <a:ext cx="752475" cy="398780"/>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(5.6)</a:t>
            </a:r>
            <a:endParaRPr lang="en-US" altLang="zh-CN">
              <a:latin typeface="Verdana" panose="020B0604030504040204" pitchFamily="34" charset="0"/>
              <a:ea typeface="宋体" panose="02010600030101010101" pitchFamily="2" charset="-122"/>
            </a:endParaRPr>
          </a:p>
        </p:txBody>
      </p:sp>
      <p:pic>
        <p:nvPicPr>
          <p:cNvPr id="2" name="图片 1"/>
          <p:cNvPicPr>
            <a:picLocks noChangeAspect="1"/>
          </p:cNvPicPr>
          <p:nvPr/>
        </p:nvPicPr>
        <p:blipFill>
          <a:blip r:embed="rId1"/>
          <a:stretch>
            <a:fillRect/>
          </a:stretch>
        </p:blipFill>
        <p:spPr>
          <a:xfrm>
            <a:off x="728980" y="1942465"/>
            <a:ext cx="6191885" cy="3576320"/>
          </a:xfrm>
          <a:prstGeom prst="rect">
            <a:avLst/>
          </a:prstGeom>
        </p:spPr>
      </p:pic>
      <p:sp>
        <p:nvSpPr>
          <p:cNvPr id="10" name="圆角矩形 9"/>
          <p:cNvSpPr/>
          <p:nvPr/>
        </p:nvSpPr>
        <p:spPr>
          <a:xfrm>
            <a:off x="179388" y="2700338"/>
            <a:ext cx="8532000" cy="302400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
        <p:nvSpPr>
          <p:cNvPr id="160775" name="Rectangle 2"/>
          <p:cNvSpPr>
            <a:spLocks noGrp="1"/>
          </p:cNvSpPr>
          <p:nvPr/>
        </p:nvSpPr>
        <p:spPr>
          <a:xfrm>
            <a:off x="-2936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000" b="1" dirty="0">
                <a:solidFill>
                  <a:schemeClr val="bg1"/>
                </a:solidFill>
                <a:latin typeface="Times New Roman" panose="02020603050405020304" pitchFamily="18" charset="0"/>
                <a:ea typeface="黑体" panose="02010609060101010101" pitchFamily="49" charset="-122"/>
                <a:sym typeface="+mn-ea"/>
              </a:rPr>
              <a:t> </a:t>
            </a:r>
            <a:r>
              <a:rPr lang="en-US" altLang="zh-CN" sz="2000" b="1" dirty="0">
                <a:solidFill>
                  <a:schemeClr val="bg1"/>
                </a:solidFill>
                <a:latin typeface="Times New Roman" panose="02020603050405020304" pitchFamily="18" charset="0"/>
                <a:ea typeface="黑体" panose="02010609060101010101" pitchFamily="49" charset="-122"/>
                <a:sym typeface="+mn-ea"/>
              </a:rPr>
              <a:t>Illustrative </a:t>
            </a:r>
            <a:r>
              <a:rPr lang="en-US" altLang="zh-CN" sz="2000" b="1" dirty="0">
                <a:solidFill>
                  <a:schemeClr val="bg1"/>
                </a:solidFill>
                <a:latin typeface="Times New Roman" panose="02020603050405020304" pitchFamily="18" charset="0"/>
                <a:ea typeface="黑体" panose="02010609060101010101" pitchFamily="49" charset="-122"/>
                <a:sym typeface="+mn-ea"/>
              </a:rPr>
              <a:t>Examples</a:t>
            </a:r>
            <a:endParaRPr lang="en-US" altLang="zh-CN" sz="2000" b="1" dirty="0">
              <a:solidFill>
                <a:schemeClr val="bg1"/>
              </a:solidFill>
              <a:latin typeface="Times New Roman" panose="02020603050405020304" pitchFamily="18" charset="0"/>
              <a:ea typeface="黑体" panose="02010609060101010101" pitchFamily="49" charset="-122"/>
            </a:endParaRPr>
          </a:p>
        </p:txBody>
      </p:sp>
      <p:pic>
        <p:nvPicPr>
          <p:cNvPr id="5" name="图片 4"/>
          <p:cNvPicPr>
            <a:picLocks noChangeAspect="1"/>
          </p:cNvPicPr>
          <p:nvPr/>
        </p:nvPicPr>
        <p:blipFill>
          <a:blip r:embed="rId2"/>
          <a:stretch>
            <a:fillRect/>
          </a:stretch>
        </p:blipFill>
        <p:spPr>
          <a:xfrm>
            <a:off x="673100" y="1988185"/>
            <a:ext cx="6247765" cy="600710"/>
          </a:xfrm>
          <a:prstGeom prst="rect">
            <a:avLst/>
          </a:prstGeom>
        </p:spPr>
      </p:pic>
      <p:pic>
        <p:nvPicPr>
          <p:cNvPr id="4" name="图片 3"/>
          <p:cNvPicPr>
            <a:picLocks noChangeAspect="1"/>
          </p:cNvPicPr>
          <p:nvPr/>
        </p:nvPicPr>
        <p:blipFill>
          <a:blip r:embed="rId3"/>
          <a:stretch>
            <a:fillRect/>
          </a:stretch>
        </p:blipFill>
        <p:spPr>
          <a:xfrm>
            <a:off x="1962000" y="1980000"/>
            <a:ext cx="371475" cy="304800"/>
          </a:xfrm>
          <a:prstGeom prst="rect">
            <a:avLst/>
          </a:prstGeom>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p:cNvSpPr>
          <p:nvPr/>
        </p:nvSpPr>
        <p:spPr>
          <a:xfrm>
            <a:off x="-2936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400" b="1" dirty="0">
                <a:solidFill>
                  <a:schemeClr val="bg1"/>
                </a:solidFill>
                <a:latin typeface="Times New Roman" panose="02020603050405020304" pitchFamily="18" charset="0"/>
                <a:ea typeface="黑体" panose="02010609060101010101" pitchFamily="49" charset="-122"/>
                <a:sym typeface="+mn-ea"/>
              </a:rPr>
              <a:t> </a:t>
            </a:r>
            <a:r>
              <a:rPr lang="en-US" altLang="zh-CN" sz="2000" b="1" dirty="0">
                <a:solidFill>
                  <a:schemeClr val="bg1"/>
                </a:solidFill>
                <a:latin typeface="Times New Roman" panose="02020603050405020304" pitchFamily="18" charset="0"/>
                <a:ea typeface="黑体" panose="02010609060101010101" pitchFamily="49" charset="-122"/>
                <a:sym typeface="+mn-ea"/>
              </a:rPr>
              <a:t>Illustrative </a:t>
            </a:r>
            <a:r>
              <a:rPr lang="en-US" altLang="zh-CN" sz="2000" b="1" dirty="0">
                <a:solidFill>
                  <a:schemeClr val="bg1"/>
                </a:solidFill>
                <a:latin typeface="Times New Roman" panose="02020603050405020304" pitchFamily="18" charset="0"/>
                <a:ea typeface="黑体" panose="02010609060101010101" pitchFamily="49" charset="-122"/>
                <a:sym typeface="+mn-ea"/>
              </a:rPr>
              <a:t>Examples</a:t>
            </a:r>
            <a:endParaRPr lang="en-US" altLang="zh-CN" sz="2000" b="1" dirty="0">
              <a:solidFill>
                <a:schemeClr val="bg1"/>
              </a:solidFill>
              <a:latin typeface="Times New Roman" panose="02020603050405020304" pitchFamily="18" charset="0"/>
              <a:ea typeface="黑体" panose="02010609060101010101" pitchFamily="49" charset="-122"/>
            </a:endParaRPr>
          </a:p>
        </p:txBody>
      </p:sp>
      <p:pic>
        <p:nvPicPr>
          <p:cNvPr id="2" name="图片 1"/>
          <p:cNvPicPr>
            <a:picLocks noChangeAspect="1"/>
          </p:cNvPicPr>
          <p:nvPr/>
        </p:nvPicPr>
        <p:blipFill>
          <a:blip r:embed="rId1"/>
          <a:stretch>
            <a:fillRect/>
          </a:stretch>
        </p:blipFill>
        <p:spPr>
          <a:xfrm>
            <a:off x="899795" y="1556385"/>
            <a:ext cx="6341110" cy="951865"/>
          </a:xfrm>
          <a:prstGeom prst="rect">
            <a:avLst/>
          </a:prstGeom>
        </p:spPr>
      </p:pic>
      <p:pic>
        <p:nvPicPr>
          <p:cNvPr id="3" name="图片 2"/>
          <p:cNvPicPr>
            <a:picLocks noChangeAspect="1"/>
          </p:cNvPicPr>
          <p:nvPr/>
        </p:nvPicPr>
        <p:blipFill>
          <a:blip r:embed="rId2"/>
          <a:stretch>
            <a:fillRect/>
          </a:stretch>
        </p:blipFill>
        <p:spPr>
          <a:xfrm>
            <a:off x="899795" y="2853055"/>
            <a:ext cx="6524625" cy="2434590"/>
          </a:xfrm>
          <a:prstGeom prst="rect">
            <a:avLst/>
          </a:prstGeom>
        </p:spPr>
      </p:pic>
      <p:pic>
        <p:nvPicPr>
          <p:cNvPr id="4" name="图片 3"/>
          <p:cNvPicPr>
            <a:picLocks noChangeAspect="1"/>
          </p:cNvPicPr>
          <p:nvPr/>
        </p:nvPicPr>
        <p:blipFill>
          <a:blip r:embed="rId3"/>
          <a:stretch>
            <a:fillRect/>
          </a:stretch>
        </p:blipFill>
        <p:spPr>
          <a:xfrm>
            <a:off x="755650" y="3284855"/>
            <a:ext cx="6554470" cy="196659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p:cNvSpPr>
          <p:nvPr>
            <p:ph idx="4294967295"/>
          </p:nvPr>
        </p:nvSpPr>
        <p:spPr>
          <a:xfrm>
            <a:off x="517525" y="1270635"/>
            <a:ext cx="8107363" cy="1238250"/>
          </a:xfrm>
          <a:prstGeom prst="rect">
            <a:avLst/>
          </a:prstGeom>
          <a:noFill/>
          <a:ln w="9525" cap="flat" cmpd="sng" algn="ctr">
            <a:noFill/>
            <a:prstDash val="solid"/>
          </a:ln>
        </p:spPr>
        <p:txBody>
          <a:bodyPr anchor="t"/>
          <a:lstStyle/>
          <a:p>
            <a:pPr marL="342900" marR="0" indent="-34290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Char char="u"/>
            </a:pPr>
            <a:r>
              <a:rPr kumimoji="0" lang="zh-CN" altLang="en-US" sz="24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 </a:t>
            </a:r>
            <a:r>
              <a:rPr kumimoji="0" sz="20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Analysis of LDSs</a:t>
            </a:r>
            <a:r>
              <a:rPr kumimoji="0" sz="20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 </a:t>
            </a:r>
            <a:r>
              <a:rPr kumimoji="0" lang="en-US"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c</a:t>
            </a:r>
            <a:r>
              <a:rPr kumimoji="0"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ontrollability, </a:t>
            </a:r>
            <a:r>
              <a:rPr kumimoji="0" lang="en-US"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o</a:t>
            </a:r>
            <a:r>
              <a:rPr kumimoji="0"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bservability, </a:t>
            </a:r>
            <a:r>
              <a:rPr kumimoji="0" lang="en-US"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s</a:t>
            </a:r>
            <a:r>
              <a:rPr kumimoji="0"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tability. </a:t>
            </a:r>
            <a:endParaRPr kumimoji="0" sz="20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Tx/>
              <a:buSzTx/>
              <a:buFont typeface="Wingdings" panose="05000000000000000000" pitchFamily="2" charset="2"/>
              <a:buNone/>
            </a:pPr>
            <a:endParaRPr kumimoji="0" lang="zh-CN" altLang="en-US" sz="20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endParaRPr>
          </a:p>
        </p:txBody>
      </p:sp>
      <p:sp>
        <p:nvSpPr>
          <p:cNvPr id="66562"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grpSp>
        <p:nvGrpSpPr>
          <p:cNvPr id="66564" name="组合 20"/>
          <p:cNvGrpSpPr/>
          <p:nvPr/>
        </p:nvGrpSpPr>
        <p:grpSpPr>
          <a:xfrm>
            <a:off x="900113" y="2162493"/>
            <a:ext cx="7523162" cy="1190625"/>
            <a:chOff x="1778" y="5660"/>
            <a:chExt cx="11886" cy="1876"/>
          </a:xfrm>
        </p:grpSpPr>
        <p:sp>
          <p:nvSpPr>
            <p:cNvPr id="66565" name="文本框 5"/>
            <p:cNvSpPr txBox="1"/>
            <p:nvPr/>
          </p:nvSpPr>
          <p:spPr>
            <a:xfrm>
              <a:off x="1778" y="5682"/>
              <a:ext cx="11602" cy="531"/>
            </a:xfrm>
            <a:prstGeom prst="rect">
              <a:avLst/>
            </a:prstGeom>
            <a:noFill/>
            <a:ln w="9525">
              <a:noFill/>
            </a:ln>
          </p:spPr>
          <p:txBody>
            <a:bodyPr wrap="square" anchor="t" anchorCtr="0">
              <a:spAutoFit/>
            </a:bodyPr>
            <a:lstStyle/>
            <a:p>
              <a:r>
                <a:rPr lang="en-US" altLang="zh-CN" sz="1600" b="1">
                  <a:latin typeface="Times New Roman" panose="02020603050405020304" pitchFamily="18" charset="0"/>
                  <a:ea typeface="宋体" panose="02010600030101010101" pitchFamily="2" charset="-122"/>
                </a:rPr>
                <a:t>Cheng and Qi studied the controllability and observaility of LCNs </a:t>
              </a:r>
              <a:r>
                <a:rPr lang="en-US" altLang="zh-CN" sz="1600" b="1">
                  <a:solidFill>
                    <a:srgbClr val="0000FF"/>
                  </a:solidFill>
                  <a:latin typeface="Times New Roman" panose="02020603050405020304" pitchFamily="18" charset="0"/>
                  <a:ea typeface="宋体" panose="02010600030101010101" pitchFamily="2" charset="-122"/>
                </a:rPr>
                <a:t>via STP</a:t>
              </a:r>
              <a:r>
                <a:rPr lang="en-US" altLang="zh-CN" sz="1600" b="1">
                  <a:latin typeface="Times New Roman" panose="02020603050405020304" pitchFamily="18" charset="0"/>
                  <a:ea typeface="宋体" panose="02010600030101010101" pitchFamily="2" charset="-122"/>
                </a:rPr>
                <a:t>. </a:t>
              </a:r>
              <a:endParaRPr lang="en-US" altLang="zh-CN" sz="1600" b="1">
                <a:latin typeface="Times New Roman" panose="02020603050405020304" pitchFamily="18" charset="0"/>
                <a:ea typeface="宋体" panose="02010600030101010101" pitchFamily="2" charset="-122"/>
              </a:endParaRPr>
            </a:p>
          </p:txBody>
        </p:sp>
        <p:sp>
          <p:nvSpPr>
            <p:cNvPr id="66566" name="文本框 7"/>
            <p:cNvSpPr txBox="1"/>
            <p:nvPr/>
          </p:nvSpPr>
          <p:spPr>
            <a:xfrm>
              <a:off x="1835" y="6228"/>
              <a:ext cx="11829" cy="1308"/>
            </a:xfrm>
            <a:prstGeom prst="rect">
              <a:avLst/>
            </a:prstGeom>
            <a:noFill/>
            <a:ln w="9525">
              <a:noFill/>
            </a:ln>
          </p:spPr>
          <p:txBody>
            <a:bodyPr wrap="square" anchor="t" anchorCtr="0">
              <a:spAutoFit/>
            </a:bodyPr>
            <a:lstStyle/>
            <a:p>
              <a:r>
                <a:rPr lang="en-US" altLang="zh-CN" sz="1600">
                  <a:latin typeface="Times New Roman" panose="02020603050405020304" pitchFamily="18" charset="0"/>
                  <a:ea typeface="宋体" panose="02010600030101010101" pitchFamily="2" charset="-122"/>
                </a:rPr>
                <a:t>[3] Cheng, D., Qi, H., 2009. Controllability and observability of Boolean </a:t>
              </a:r>
              <a:r>
                <a:rPr lang="zh-CN" altLang="zh-CN" sz="1600">
                  <a:latin typeface="Times New Roman" panose="02020603050405020304" pitchFamily="18" charset="0"/>
                  <a:ea typeface="宋体" panose="02010600030101010101" pitchFamily="2" charset="-122"/>
                </a:rPr>
                <a:t>control networks, </a:t>
              </a:r>
              <a:r>
                <a:rPr lang="zh-CN" altLang="zh-CN" sz="1600" i="1">
                  <a:latin typeface="Times New Roman" panose="02020603050405020304" pitchFamily="18" charset="0"/>
                  <a:ea typeface="宋体" panose="02010600030101010101" pitchFamily="2" charset="-122"/>
                </a:rPr>
                <a:t>Automatica</a:t>
              </a:r>
              <a:r>
                <a:rPr lang="zh-CN" altLang="zh-CN" sz="1600">
                  <a:latin typeface="Times New Roman" panose="02020603050405020304" pitchFamily="18" charset="0"/>
                  <a:ea typeface="宋体" panose="02010600030101010101" pitchFamily="2" charset="-122"/>
                </a:rPr>
                <a:t>, </a:t>
              </a:r>
              <a:r>
                <a:rPr lang="en-US" altLang="zh-CN" sz="1600">
                  <a:latin typeface="Times New Roman" panose="02020603050405020304" pitchFamily="18" charset="0"/>
                  <a:ea typeface="宋体" panose="02010600030101010101" pitchFamily="2" charset="-122"/>
                </a:rPr>
                <a:t>45</a:t>
              </a:r>
              <a:r>
                <a:rPr lang="zh-CN" altLang="zh-CN" sz="1600">
                  <a:latin typeface="Times New Roman" panose="02020603050405020304" pitchFamily="18" charset="0"/>
                  <a:ea typeface="宋体" panose="02010600030101010101" pitchFamily="2" charset="-122"/>
                </a:rPr>
                <a:t>: </a:t>
              </a:r>
              <a:r>
                <a:rPr lang="en-US" altLang="zh-CN" sz="1600">
                  <a:latin typeface="Times New Roman" panose="02020603050405020304" pitchFamily="18" charset="0"/>
                  <a:ea typeface="宋体" panose="02010600030101010101" pitchFamily="2" charset="-122"/>
                </a:rPr>
                <a:t>1659-1667</a:t>
              </a:r>
              <a:r>
                <a:rPr lang="zh-CN" altLang="zh-CN" sz="1600">
                  <a:latin typeface="Times New Roman" panose="02020603050405020304" pitchFamily="18" charset="0"/>
                  <a:ea typeface="宋体" panose="02010600030101010101" pitchFamily="2" charset="-122"/>
                </a:rPr>
                <a:t>. </a:t>
              </a:r>
              <a:endParaRPr lang="zh-CN" altLang="zh-CN" sz="1600">
                <a:latin typeface="Times New Roman" panose="02020603050405020304" pitchFamily="18" charset="0"/>
                <a:ea typeface="宋体" panose="02010600030101010101" pitchFamily="2" charset="-122"/>
              </a:endParaRPr>
            </a:p>
            <a:p>
              <a:endParaRPr lang="zh-CN" altLang="zh-CN" sz="1600">
                <a:latin typeface="Times New Roman" panose="02020603050405020304" pitchFamily="18" charset="0"/>
                <a:ea typeface="宋体" panose="02010600030101010101" pitchFamily="2" charset="-122"/>
              </a:endParaRPr>
            </a:p>
          </p:txBody>
        </p:sp>
        <p:sp>
          <p:nvSpPr>
            <p:cNvPr id="20" name="圆角矩形 19"/>
            <p:cNvSpPr/>
            <p:nvPr/>
          </p:nvSpPr>
          <p:spPr>
            <a:xfrm>
              <a:off x="1778" y="5660"/>
              <a:ext cx="11488" cy="1589"/>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
        <p:nvSpPr>
          <p:cNvPr id="66568"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Background</a:t>
            </a:r>
            <a:endParaRPr lang="en-US" altLang="zh-CN" sz="2800" b="1" dirty="0">
              <a:solidFill>
                <a:schemeClr val="bg1"/>
              </a:solidFill>
              <a:latin typeface="Times New Roman" panose="02020603050405020304" pitchFamily="18" charset="0"/>
              <a:ea typeface="黑体" panose="02010609060101010101" pitchFamily="49" charset="-122"/>
            </a:endParaRPr>
          </a:p>
        </p:txBody>
      </p:sp>
      <p:grpSp>
        <p:nvGrpSpPr>
          <p:cNvPr id="66569" name="组合 6"/>
          <p:cNvGrpSpPr/>
          <p:nvPr/>
        </p:nvGrpSpPr>
        <p:grpSpPr>
          <a:xfrm>
            <a:off x="900113" y="3386455"/>
            <a:ext cx="7343775" cy="1341438"/>
            <a:chOff x="1644" y="6432"/>
            <a:chExt cx="11754" cy="2181"/>
          </a:xfrm>
        </p:grpSpPr>
        <p:sp>
          <p:nvSpPr>
            <p:cNvPr id="66570" name="文本框 5"/>
            <p:cNvSpPr txBox="1"/>
            <p:nvPr/>
          </p:nvSpPr>
          <p:spPr>
            <a:xfrm>
              <a:off x="1644" y="6457"/>
              <a:ext cx="11600" cy="917"/>
            </a:xfrm>
            <a:prstGeom prst="rect">
              <a:avLst/>
            </a:prstGeom>
            <a:noFill/>
            <a:ln w="9525">
              <a:noFill/>
            </a:ln>
          </p:spPr>
          <p:txBody>
            <a:bodyPr wrap="square" anchor="t" anchorCtr="0">
              <a:spAutoFit/>
            </a:bodyPr>
            <a:lstStyle/>
            <a:p>
              <a:r>
                <a:rPr lang="en-US" altLang="zh-CN" sz="1600" b="1">
                  <a:latin typeface="Times New Roman" panose="02020603050405020304" pitchFamily="18" charset="0"/>
                  <a:ea typeface="宋体" panose="02010600030101010101" pitchFamily="2" charset="-122"/>
                </a:rPr>
                <a:t>Zhou et al. converted the observability problem of PBNs into the </a:t>
              </a:r>
              <a:r>
                <a:rPr lang="en-US" altLang="zh-CN" sz="1600" b="1">
                  <a:solidFill>
                    <a:srgbClr val="0000FF"/>
                  </a:solidFill>
                  <a:latin typeface="Times New Roman" panose="02020603050405020304" pitchFamily="18" charset="0"/>
                  <a:ea typeface="宋体" panose="02010600030101010101" pitchFamily="2" charset="-122"/>
                </a:rPr>
                <a:t>set reachable</a:t>
              </a:r>
              <a:r>
                <a:rPr lang="en-US" altLang="zh-CN" sz="1600" b="1">
                  <a:latin typeface="Times New Roman" panose="02020603050405020304" pitchFamily="18" charset="0"/>
                  <a:ea typeface="宋体" panose="02010600030101010101" pitchFamily="2" charset="-122"/>
                </a:rPr>
                <a:t> problems.</a:t>
              </a:r>
              <a:endParaRPr lang="en-US" altLang="zh-CN" sz="1600" b="1">
                <a:latin typeface="Times New Roman" panose="02020603050405020304" pitchFamily="18" charset="0"/>
                <a:ea typeface="宋体" panose="02010600030101010101" pitchFamily="2" charset="-122"/>
              </a:endParaRPr>
            </a:p>
          </p:txBody>
        </p:sp>
        <p:grpSp>
          <p:nvGrpSpPr>
            <p:cNvPr id="66571" name="组合 3"/>
            <p:cNvGrpSpPr/>
            <p:nvPr/>
          </p:nvGrpSpPr>
          <p:grpSpPr>
            <a:xfrm>
              <a:off x="1644" y="6432"/>
              <a:ext cx="11754" cy="2181"/>
              <a:chOff x="1757" y="6432"/>
              <a:chExt cx="11754" cy="2181"/>
            </a:xfrm>
          </p:grpSpPr>
          <p:sp>
            <p:nvSpPr>
              <p:cNvPr id="66572" name="文本框 7"/>
              <p:cNvSpPr txBox="1"/>
              <p:nvPr/>
            </p:nvSpPr>
            <p:spPr>
              <a:xfrm>
                <a:off x="1815" y="7264"/>
                <a:ext cx="11696" cy="1349"/>
              </a:xfrm>
              <a:prstGeom prst="rect">
                <a:avLst/>
              </a:prstGeom>
              <a:noFill/>
              <a:ln w="9525">
                <a:noFill/>
              </a:ln>
            </p:spPr>
            <p:txBody>
              <a:bodyPr wrap="square" anchor="t" anchorCtr="0">
                <a:spAutoFit/>
              </a:bodyPr>
              <a:lstStyle/>
              <a:p>
                <a:r>
                  <a:rPr lang="en-US" altLang="zh-CN" sz="1600">
                    <a:latin typeface="Times New Roman" panose="02020603050405020304" pitchFamily="18" charset="0"/>
                    <a:ea typeface="宋体" panose="02010600030101010101" pitchFamily="2" charset="-122"/>
                  </a:rPr>
                  <a:t>[4] </a:t>
                </a:r>
                <a:r>
                  <a:rPr lang="zh-CN" altLang="zh-CN" sz="1600">
                    <a:latin typeface="Times New Roman" panose="02020603050405020304" pitchFamily="18" charset="0"/>
                    <a:ea typeface="宋体" panose="02010600030101010101" pitchFamily="2" charset="-122"/>
                  </a:rPr>
                  <a:t>Zhou, R., Guo, Y., Gui, W., 2019. Set reachability and observability of probabilistic Boolean networks,  </a:t>
                </a:r>
                <a:r>
                  <a:rPr lang="zh-CN" altLang="zh-CN" sz="1600" i="1">
                    <a:latin typeface="Times New Roman" panose="02020603050405020304" pitchFamily="18" charset="0"/>
                    <a:ea typeface="宋体" panose="02010600030101010101" pitchFamily="2" charset="-122"/>
                  </a:rPr>
                  <a:t>Automatica</a:t>
                </a:r>
                <a:r>
                  <a:rPr lang="zh-CN" altLang="zh-CN" sz="1600">
                    <a:latin typeface="Times New Roman" panose="02020603050405020304" pitchFamily="18" charset="0"/>
                    <a:ea typeface="宋体" panose="02010600030101010101" pitchFamily="2" charset="-122"/>
                  </a:rPr>
                  <a:t>, 106: 230-241.</a:t>
                </a:r>
                <a:endParaRPr lang="zh-CN" altLang="zh-CN" sz="1600">
                  <a:latin typeface="Times New Roman" panose="02020603050405020304" pitchFamily="18" charset="0"/>
                  <a:ea typeface="宋体" panose="02010600030101010101" pitchFamily="2" charset="-122"/>
                </a:endParaRPr>
              </a:p>
              <a:p>
                <a:endParaRPr lang="zh-CN" altLang="zh-CN" sz="1600">
                  <a:latin typeface="Times New Roman" panose="02020603050405020304" pitchFamily="18" charset="0"/>
                  <a:ea typeface="宋体" panose="02010600030101010101" pitchFamily="2" charset="-122"/>
                </a:endParaRPr>
              </a:p>
            </p:txBody>
          </p:sp>
          <p:sp>
            <p:nvSpPr>
              <p:cNvPr id="2" name="圆角矩形 1"/>
              <p:cNvSpPr/>
              <p:nvPr/>
            </p:nvSpPr>
            <p:spPr>
              <a:xfrm>
                <a:off x="1757" y="6432"/>
                <a:ext cx="11639" cy="1814"/>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grpSp>
      <p:grpSp>
        <p:nvGrpSpPr>
          <p:cNvPr id="66574" name="组合 7"/>
          <p:cNvGrpSpPr/>
          <p:nvPr/>
        </p:nvGrpSpPr>
        <p:grpSpPr>
          <a:xfrm>
            <a:off x="900113" y="4754880"/>
            <a:ext cx="7366000" cy="1114425"/>
            <a:chOff x="1417" y="8351"/>
            <a:chExt cx="11600" cy="1758"/>
          </a:xfrm>
        </p:grpSpPr>
        <p:sp>
          <p:nvSpPr>
            <p:cNvPr id="66575" name="文本框 7"/>
            <p:cNvSpPr txBox="1"/>
            <p:nvPr/>
          </p:nvSpPr>
          <p:spPr>
            <a:xfrm>
              <a:off x="1474" y="8740"/>
              <a:ext cx="11395" cy="1309"/>
            </a:xfrm>
            <a:prstGeom prst="rect">
              <a:avLst/>
            </a:prstGeom>
            <a:noFill/>
            <a:ln w="9525">
              <a:noFill/>
            </a:ln>
          </p:spPr>
          <p:txBody>
            <a:bodyPr wrap="square" anchor="t" anchorCtr="0">
              <a:spAutoFit/>
            </a:bodyPr>
            <a:lstStyle/>
            <a:p>
              <a:r>
                <a:rPr lang="en-US" altLang="zh-CN" sz="1600">
                  <a:latin typeface="Times New Roman" panose="02020603050405020304" pitchFamily="18" charset="0"/>
                  <a:ea typeface="宋体" panose="02010600030101010101" pitchFamily="2" charset="-122"/>
                </a:rPr>
                <a:t>[5] </a:t>
              </a:r>
              <a:r>
                <a:rPr lang="zh-CN" altLang="zh-CN" sz="1600">
                  <a:latin typeface="Times New Roman" panose="02020603050405020304" pitchFamily="18" charset="0"/>
                  <a:ea typeface="宋体" panose="02010600030101010101" pitchFamily="2" charset="-122"/>
                </a:rPr>
                <a:t>Guo, Y., Zhou, R., Wu, Y., Gui, W., Yang, C.</a:t>
              </a:r>
              <a:r>
                <a:rPr lang="en-US" altLang="zh-CN" sz="1600">
                  <a:latin typeface="Times New Roman" panose="02020603050405020304" pitchFamily="18" charset="0"/>
                  <a:ea typeface="宋体" panose="02010600030101010101" pitchFamily="2" charset="-122"/>
                </a:rPr>
                <a:t>,</a:t>
              </a:r>
              <a:r>
                <a:rPr lang="zh-CN" altLang="zh-CN" sz="1600">
                  <a:latin typeface="Times New Roman" panose="02020603050405020304" pitchFamily="18" charset="0"/>
                  <a:ea typeface="宋体" panose="02010600030101010101" pitchFamily="2" charset="-122"/>
                </a:rPr>
                <a:t> 2019. Stability and set stability in distribution of probabilistic Boolean networks</a:t>
              </a:r>
              <a:r>
                <a:rPr lang="en-US" altLang="zh-CN" sz="1600">
                  <a:latin typeface="Times New Roman" panose="02020603050405020304" pitchFamily="18" charset="0"/>
                  <a:ea typeface="宋体" panose="02010600030101010101" pitchFamily="2" charset="-122"/>
                </a:rPr>
                <a:t>,</a:t>
              </a:r>
              <a:r>
                <a:rPr lang="zh-CN" altLang="zh-CN" sz="1600">
                  <a:latin typeface="Times New Roman" panose="02020603050405020304" pitchFamily="18" charset="0"/>
                  <a:ea typeface="宋体" panose="02010600030101010101" pitchFamily="2" charset="-122"/>
                </a:rPr>
                <a:t> </a:t>
              </a:r>
              <a:r>
                <a:rPr lang="zh-CN" altLang="zh-CN" sz="1600" i="1">
                  <a:latin typeface="Times New Roman" panose="02020603050405020304" pitchFamily="18" charset="0"/>
                  <a:ea typeface="宋体" panose="02010600030101010101" pitchFamily="2" charset="-122"/>
                </a:rPr>
                <a:t>IEEE Transactions on Automatic Control</a:t>
              </a:r>
              <a:r>
                <a:rPr lang="zh-CN" altLang="zh-CN" sz="1600">
                  <a:latin typeface="Times New Roman" panose="02020603050405020304" pitchFamily="18" charset="0"/>
                  <a:ea typeface="宋体" panose="02010600030101010101" pitchFamily="2" charset="-122"/>
                </a:rPr>
                <a:t>, 64(2)</a:t>
              </a:r>
              <a:r>
                <a:rPr lang="en-US" altLang="zh-CN" sz="1600">
                  <a:latin typeface="Times New Roman" panose="02020603050405020304" pitchFamily="18" charset="0"/>
                  <a:ea typeface="宋体" panose="02010600030101010101" pitchFamily="2" charset="-122"/>
                </a:rPr>
                <a:t>:</a:t>
              </a:r>
              <a:r>
                <a:rPr lang="zh-CN" altLang="zh-CN" sz="1600">
                  <a:latin typeface="Times New Roman" panose="02020603050405020304" pitchFamily="18" charset="0"/>
                  <a:ea typeface="宋体" panose="02010600030101010101" pitchFamily="2" charset="-122"/>
                </a:rPr>
                <a:t> 736-742.</a:t>
              </a:r>
              <a:endParaRPr lang="zh-CN" altLang="zh-CN" sz="1600">
                <a:latin typeface="Times New Roman" panose="02020603050405020304" pitchFamily="18" charset="0"/>
                <a:ea typeface="宋体" panose="02010600030101010101" pitchFamily="2" charset="-122"/>
              </a:endParaRPr>
            </a:p>
          </p:txBody>
        </p:sp>
        <p:sp>
          <p:nvSpPr>
            <p:cNvPr id="66576" name="文本框 5"/>
            <p:cNvSpPr txBox="1"/>
            <p:nvPr/>
          </p:nvSpPr>
          <p:spPr>
            <a:xfrm>
              <a:off x="1417" y="8351"/>
              <a:ext cx="11600" cy="531"/>
            </a:xfrm>
            <a:prstGeom prst="rect">
              <a:avLst/>
            </a:prstGeom>
            <a:noFill/>
            <a:ln w="9525">
              <a:noFill/>
            </a:ln>
          </p:spPr>
          <p:txBody>
            <a:bodyPr wrap="square" anchor="t" anchorCtr="0">
              <a:spAutoFit/>
            </a:bodyPr>
            <a:lstStyle/>
            <a:p>
              <a:r>
                <a:rPr lang="en-US" altLang="zh-CN" sz="1600" b="1">
                  <a:latin typeface="Times New Roman" panose="02020603050405020304" pitchFamily="18" charset="0"/>
                  <a:ea typeface="宋体" panose="02010600030101010101" pitchFamily="2" charset="-122"/>
                </a:rPr>
                <a:t>Guo et al. proposed the concept of </a:t>
              </a:r>
              <a:r>
                <a:rPr lang="en-US" altLang="zh-CN" sz="1600" b="1">
                  <a:solidFill>
                    <a:srgbClr val="0000FF"/>
                  </a:solidFill>
                  <a:latin typeface="Times New Roman" panose="02020603050405020304" pitchFamily="18" charset="0"/>
                  <a:ea typeface="宋体" panose="02010600030101010101" pitchFamily="2" charset="-122"/>
                </a:rPr>
                <a:t>stability in distribution</a:t>
              </a:r>
              <a:r>
                <a:rPr lang="en-US" altLang="zh-CN" sz="1600" b="1">
                  <a:latin typeface="Times New Roman" panose="02020603050405020304" pitchFamily="18" charset="0"/>
                  <a:ea typeface="宋体" panose="02010600030101010101" pitchFamily="2" charset="-122"/>
                </a:rPr>
                <a:t> for PBNs.</a:t>
              </a:r>
              <a:endParaRPr lang="en-US" altLang="zh-CN" sz="1600" b="1">
                <a:latin typeface="Times New Roman" panose="02020603050405020304" pitchFamily="18" charset="0"/>
                <a:ea typeface="宋体" panose="02010600030101010101" pitchFamily="2" charset="-122"/>
              </a:endParaRPr>
            </a:p>
          </p:txBody>
        </p:sp>
        <p:sp>
          <p:nvSpPr>
            <p:cNvPr id="6" name="圆角矩形 5"/>
            <p:cNvSpPr/>
            <p:nvPr/>
          </p:nvSpPr>
          <p:spPr>
            <a:xfrm>
              <a:off x="1417" y="8352"/>
              <a:ext cx="11452" cy="1757"/>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文本框 1"/>
          <p:cNvSpPr txBox="1"/>
          <p:nvPr/>
        </p:nvSpPr>
        <p:spPr>
          <a:xfrm>
            <a:off x="466725" y="1858963"/>
            <a:ext cx="5761038" cy="398780"/>
          </a:xfrm>
          <a:prstGeom prst="rect">
            <a:avLst/>
          </a:prstGeom>
          <a:noFill/>
          <a:ln w="9525">
            <a:noFill/>
          </a:ln>
        </p:spPr>
        <p:txBody>
          <a:bodyPr wrap="square" anchor="t" anchorCtr="0">
            <a:spAutoFit/>
          </a:bodyPr>
          <a:lstStyle/>
          <a:p>
            <a:r>
              <a:rPr lang="zh-CN" altLang="en-US" sz="2000" b="1">
                <a:solidFill>
                  <a:srgbClr val="0000FF"/>
                </a:solidFill>
                <a:latin typeface="Times New Roman" panose="02020603050405020304" pitchFamily="18" charset="0"/>
                <a:ea typeface="宋体" panose="02010600030101010101" pitchFamily="2" charset="-122"/>
              </a:rPr>
              <a:t>The</a:t>
            </a:r>
            <a:r>
              <a:rPr lang="zh-CN" altLang="en-US" sz="2000" b="1">
                <a:latin typeface="Times New Roman" panose="02020603050405020304" pitchFamily="18" charset="0"/>
                <a:ea typeface="宋体" panose="02010600030101010101" pitchFamily="2" charset="-122"/>
              </a:rPr>
              <a:t> </a:t>
            </a:r>
            <a:r>
              <a:rPr lang="zh-CN" altLang="en-US" sz="2000" b="1">
                <a:solidFill>
                  <a:srgbClr val="0000FF"/>
                </a:solidFill>
                <a:latin typeface="Times New Roman" panose="02020603050405020304" pitchFamily="18" charset="0"/>
                <a:ea typeface="宋体" panose="02010600030101010101" pitchFamily="2" charset="-122"/>
              </a:rPr>
              <a:t>algebraic form</a:t>
            </a:r>
            <a:r>
              <a:rPr lang="zh-CN" altLang="en-US" sz="2000">
                <a:latin typeface="Times New Roman" panose="02020603050405020304" pitchFamily="18" charset="0"/>
                <a:ea typeface="宋体" panose="02010600030101010101" pitchFamily="2" charset="-122"/>
              </a:rPr>
              <a:t> of </a:t>
            </a:r>
            <a:r>
              <a:rPr lang="en-US" altLang="zh-CN" sz="2000">
                <a:latin typeface="Times New Roman" panose="02020603050405020304" pitchFamily="18" charset="0"/>
                <a:ea typeface="宋体" panose="02010600030101010101" pitchFamily="2" charset="-122"/>
              </a:rPr>
              <a:t>system (5.6):</a:t>
            </a:r>
            <a:r>
              <a:rPr lang="en-US" altLang="zh-CN" sz="1600">
                <a:latin typeface="Verdana" panose="020B0604030504040204" pitchFamily="34" charset="0"/>
                <a:ea typeface="宋体" panose="02010600030101010101" pitchFamily="2" charset="-122"/>
              </a:rPr>
              <a:t> </a:t>
            </a:r>
            <a:endParaRPr lang="en-US" altLang="zh-CN" sz="1600">
              <a:latin typeface="Verdana" panose="020B0604030504040204" pitchFamily="34" charset="0"/>
              <a:ea typeface="宋体" panose="02010600030101010101" pitchFamily="2" charset="-122"/>
            </a:endParaRPr>
          </a:p>
        </p:txBody>
      </p:sp>
      <p:pic>
        <p:nvPicPr>
          <p:cNvPr id="162818" name="图片 1" descr="1"/>
          <p:cNvPicPr>
            <a:picLocks noChangeAspect="1"/>
          </p:cNvPicPr>
          <p:nvPr/>
        </p:nvPicPr>
        <p:blipFill>
          <a:blip r:embed="rId1"/>
          <a:stretch>
            <a:fillRect/>
          </a:stretch>
        </p:blipFill>
        <p:spPr>
          <a:xfrm>
            <a:off x="3181350" y="2555875"/>
            <a:ext cx="2225675" cy="350838"/>
          </a:xfrm>
          <a:prstGeom prst="rect">
            <a:avLst/>
          </a:prstGeom>
          <a:noFill/>
          <a:ln w="9525">
            <a:noFill/>
          </a:ln>
        </p:spPr>
      </p:pic>
      <p:pic>
        <p:nvPicPr>
          <p:cNvPr id="162819" name="图片 3" descr="2"/>
          <p:cNvPicPr>
            <a:picLocks noChangeAspect="1"/>
          </p:cNvPicPr>
          <p:nvPr/>
        </p:nvPicPr>
        <p:blipFill>
          <a:blip r:embed="rId2"/>
          <a:srcRect r="91589" b="51140"/>
          <a:stretch>
            <a:fillRect/>
          </a:stretch>
        </p:blipFill>
        <p:spPr>
          <a:xfrm>
            <a:off x="468313" y="3203575"/>
            <a:ext cx="668337" cy="354013"/>
          </a:xfrm>
          <a:prstGeom prst="rect">
            <a:avLst/>
          </a:prstGeom>
          <a:noFill/>
          <a:ln w="9525">
            <a:noFill/>
          </a:ln>
        </p:spPr>
      </p:pic>
      <p:sp>
        <p:nvSpPr>
          <p:cNvPr id="10" name="圆角矩形 9"/>
          <p:cNvSpPr/>
          <p:nvPr/>
        </p:nvSpPr>
        <p:spPr>
          <a:xfrm>
            <a:off x="323850" y="2447925"/>
            <a:ext cx="8207375" cy="3024188"/>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
        <p:nvSpPr>
          <p:cNvPr id="162823" name="文本框 7"/>
          <p:cNvSpPr txBox="1"/>
          <p:nvPr/>
        </p:nvSpPr>
        <p:spPr>
          <a:xfrm>
            <a:off x="7359650" y="2536825"/>
            <a:ext cx="752475" cy="398780"/>
          </a:xfrm>
          <a:prstGeom prst="rect">
            <a:avLst/>
          </a:prstGeom>
          <a:noFill/>
          <a:ln w="9525">
            <a:noFill/>
          </a:ln>
        </p:spPr>
        <p:txBody>
          <a:bodyPr wrap="square" anchor="t" anchorCtr="0">
            <a:spAutoFit/>
          </a:bodyPr>
          <a:lstStyle/>
          <a:p>
            <a:r>
              <a:rPr lang="en-US" altLang="zh-CN" sz="2000">
                <a:latin typeface="Times New Roman" panose="02020603050405020304" pitchFamily="18" charset="0"/>
                <a:ea typeface="宋体" panose="02010600030101010101" pitchFamily="2" charset="-122"/>
              </a:rPr>
              <a:t>(5.7)</a:t>
            </a:r>
            <a:endParaRPr lang="en-US" altLang="zh-CN">
              <a:latin typeface="Verdana" panose="020B0604030504040204" pitchFamily="34" charset="0"/>
              <a:ea typeface="宋体" panose="02010600030101010101" pitchFamily="2" charset="-122"/>
            </a:endParaRPr>
          </a:p>
        </p:txBody>
      </p:sp>
      <p:sp>
        <p:nvSpPr>
          <p:cNvPr id="162825" name="Rectangle 2"/>
          <p:cNvSpPr>
            <a:spLocks noGrp="1"/>
          </p:cNvSpPr>
          <p:nvPr/>
        </p:nvSpPr>
        <p:spPr>
          <a:xfrm>
            <a:off x="-2936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000" b="1" dirty="0">
                <a:solidFill>
                  <a:schemeClr val="bg1"/>
                </a:solidFill>
                <a:latin typeface="Times New Roman" panose="02020603050405020304" pitchFamily="18" charset="0"/>
                <a:ea typeface="黑体" panose="02010609060101010101" pitchFamily="49" charset="-122"/>
                <a:sym typeface="+mn-ea"/>
              </a:rPr>
              <a:t>Illustrative </a:t>
            </a:r>
            <a:r>
              <a:rPr lang="en-US" altLang="zh-CN" sz="2000" b="1" dirty="0">
                <a:solidFill>
                  <a:schemeClr val="bg1"/>
                </a:solidFill>
                <a:latin typeface="Times New Roman" panose="02020603050405020304" pitchFamily="18" charset="0"/>
                <a:ea typeface="黑体" panose="02010609060101010101" pitchFamily="49" charset="-122"/>
              </a:rPr>
              <a:t>Examples</a:t>
            </a:r>
            <a:endParaRPr lang="en-US" altLang="zh-CN" sz="2000" b="1" dirty="0">
              <a:solidFill>
                <a:schemeClr val="bg1"/>
              </a:solidFill>
              <a:latin typeface="Times New Roman" panose="02020603050405020304" pitchFamily="18" charset="0"/>
              <a:ea typeface="黑体" panose="02010609060101010101" pitchFamily="49" charset="-122"/>
            </a:endParaRPr>
          </a:p>
        </p:txBody>
      </p:sp>
      <p:pic>
        <p:nvPicPr>
          <p:cNvPr id="2" name="图片 1"/>
          <p:cNvPicPr>
            <a:picLocks noChangeAspect="1"/>
          </p:cNvPicPr>
          <p:nvPr/>
        </p:nvPicPr>
        <p:blipFill>
          <a:blip r:embed="rId3"/>
          <a:stretch>
            <a:fillRect/>
          </a:stretch>
        </p:blipFill>
        <p:spPr>
          <a:xfrm>
            <a:off x="1691640" y="3573145"/>
            <a:ext cx="5649595" cy="1819275"/>
          </a:xfrm>
          <a:prstGeom prst="rect">
            <a:avLst/>
          </a:prstGeom>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4" name="Rectangle 2"/>
          <p:cNvSpPr>
            <a:spLocks noGrp="1"/>
          </p:cNvSpPr>
          <p:nvPr/>
        </p:nvSpPr>
        <p:spPr>
          <a:xfrm>
            <a:off x="-2936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000" b="1" dirty="0">
                <a:solidFill>
                  <a:schemeClr val="bg1"/>
                </a:solidFill>
                <a:latin typeface="Times New Roman" panose="02020603050405020304" pitchFamily="18" charset="0"/>
                <a:ea typeface="黑体" panose="02010609060101010101" pitchFamily="49" charset="-122"/>
                <a:sym typeface="+mn-ea"/>
              </a:rPr>
              <a:t>Illustrative </a:t>
            </a:r>
            <a:r>
              <a:rPr lang="en-US" altLang="zh-CN" sz="2000" b="1" dirty="0">
                <a:solidFill>
                  <a:schemeClr val="bg1"/>
                </a:solidFill>
                <a:latin typeface="Times New Roman" panose="02020603050405020304" pitchFamily="18" charset="0"/>
                <a:ea typeface="黑体" panose="02010609060101010101" pitchFamily="49" charset="-122"/>
              </a:rPr>
              <a:t>Examples</a:t>
            </a:r>
            <a:endParaRPr lang="en-US" altLang="zh-CN" sz="2000" b="1" dirty="0">
              <a:solidFill>
                <a:schemeClr val="bg1"/>
              </a:solidFill>
              <a:latin typeface="Times New Roman" panose="02020603050405020304" pitchFamily="18" charset="0"/>
              <a:ea typeface="黑体" panose="02010609060101010101" pitchFamily="49" charset="-122"/>
            </a:endParaRPr>
          </a:p>
        </p:txBody>
      </p:sp>
      <p:pic>
        <p:nvPicPr>
          <p:cNvPr id="2" name="图片 1"/>
          <p:cNvPicPr>
            <a:picLocks noChangeAspect="1"/>
          </p:cNvPicPr>
          <p:nvPr/>
        </p:nvPicPr>
        <p:blipFill>
          <a:blip r:embed="rId1"/>
          <a:stretch>
            <a:fillRect/>
          </a:stretch>
        </p:blipFill>
        <p:spPr>
          <a:xfrm>
            <a:off x="1101090" y="1556385"/>
            <a:ext cx="5951220" cy="601980"/>
          </a:xfrm>
          <a:prstGeom prst="rect">
            <a:avLst/>
          </a:prstGeom>
        </p:spPr>
      </p:pic>
      <p:pic>
        <p:nvPicPr>
          <p:cNvPr id="5" name="图片 4"/>
          <p:cNvPicPr>
            <a:picLocks noChangeAspect="1"/>
          </p:cNvPicPr>
          <p:nvPr/>
        </p:nvPicPr>
        <p:blipFill>
          <a:blip r:embed="rId2"/>
          <a:stretch>
            <a:fillRect/>
          </a:stretch>
        </p:blipFill>
        <p:spPr>
          <a:xfrm>
            <a:off x="1101090" y="2636520"/>
            <a:ext cx="5948680" cy="2406650"/>
          </a:xfrm>
          <a:prstGeom prst="rect">
            <a:avLst/>
          </a:prstGeom>
        </p:spPr>
      </p:pic>
      <p:pic>
        <p:nvPicPr>
          <p:cNvPr id="3" name="图片 2"/>
          <p:cNvPicPr>
            <a:picLocks noChangeAspect="1"/>
          </p:cNvPicPr>
          <p:nvPr/>
        </p:nvPicPr>
        <p:blipFill>
          <a:blip r:embed="rId3"/>
          <a:stretch>
            <a:fillRect/>
          </a:stretch>
        </p:blipFill>
        <p:spPr>
          <a:xfrm>
            <a:off x="3816000" y="4464000"/>
            <a:ext cx="470571" cy="270000"/>
          </a:xfrm>
          <a:prstGeom prst="rect">
            <a:avLst/>
          </a:prstGeom>
        </p:spPr>
      </p:pic>
      <p:sp>
        <p:nvSpPr>
          <p:cNvPr id="121859" name="文本框 13"/>
          <p:cNvSpPr txBox="1"/>
          <p:nvPr>
            <p:custDataLst>
              <p:tags r:id="rId4"/>
            </p:custDataLst>
          </p:nvPr>
        </p:nvSpPr>
        <p:spPr>
          <a:xfrm>
            <a:off x="1544955" y="4425315"/>
            <a:ext cx="1504950" cy="365760"/>
          </a:xfrm>
          <a:prstGeom prst="rect">
            <a:avLst/>
          </a:prstGeom>
          <a:solidFill>
            <a:schemeClr val="bg1"/>
          </a:solidFill>
          <a:ln w="9525">
            <a:noFill/>
          </a:ln>
        </p:spPr>
        <p:txBody>
          <a:bodyPr wrap="square" anchor="t" anchorCtr="0">
            <a:noAutofit/>
          </a:bodyPr>
          <a:p>
            <a:pPr>
              <a:buClr>
                <a:srgbClr val="617FAB"/>
              </a:buClr>
              <a:buSzPct val="80000"/>
            </a:pPr>
            <a:r>
              <a:rPr lang="en-US" altLang="zh-CN" sz="1800" b="1">
                <a:solidFill>
                  <a:schemeClr val="tx1"/>
                </a:solidFill>
                <a:latin typeface="Times New Roman" panose="02020603050405020304" pitchFamily="18" charset="0"/>
                <a:ea typeface="宋体" panose="02010600030101010101" pitchFamily="2" charset="-122"/>
                <a:sym typeface="-소망M"/>
              </a:rPr>
              <a:t>Theorem 4.2,</a:t>
            </a:r>
            <a:endParaRPr lang="en-US" altLang="zh-CN" sz="1800" b="1">
              <a:solidFill>
                <a:schemeClr val="tx1"/>
              </a:solidFill>
              <a:latin typeface="Times New Roman" panose="02020603050405020304" pitchFamily="18" charset="0"/>
              <a:ea typeface="宋体" panose="02010600030101010101" pitchFamily="2" charset="-122"/>
              <a:sym typeface="-소망M"/>
            </a:endParaRPr>
          </a:p>
        </p:txBody>
      </p:sp>
      <p:pic>
        <p:nvPicPr>
          <p:cNvPr id="6" name="图片 5"/>
          <p:cNvPicPr/>
          <p:nvPr>
            <p:custDataLst>
              <p:tags r:id="rId5"/>
            </p:custDataLst>
          </p:nvPr>
        </p:nvPicPr>
        <p:blipFill>
          <a:blip r:embed="rId6"/>
          <a:stretch>
            <a:fillRect/>
          </a:stretch>
        </p:blipFill>
        <p:spPr>
          <a:xfrm>
            <a:off x="3563620" y="1620000"/>
            <a:ext cx="311150" cy="252000"/>
          </a:xfrm>
          <a:prstGeom prst="rect">
            <a:avLst/>
          </a:prstGeom>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70" name="对角圆角矩形 6"/>
          <p:cNvSpPr/>
          <p:nvPr/>
        </p:nvSpPr>
        <p:spPr>
          <a:xfrm>
            <a:off x="539750" y="1346200"/>
            <a:ext cx="7956550" cy="3996000"/>
          </a:xfrm>
          <a:custGeom>
            <a:avLst/>
            <a:gdLst/>
            <a:ahLst/>
            <a:cxnLst>
              <a:cxn ang="0">
                <a:pos x="7776845" y="864235"/>
              </a:cxn>
              <a:cxn ang="5400000">
                <a:pos x="3888422" y="1728470"/>
              </a:cxn>
              <a:cxn ang="10800000">
                <a:pos x="0" y="864235"/>
              </a:cxn>
              <a:cxn ang="16200000">
                <a:pos x="3888422" y="0"/>
              </a:cxn>
            </a:cxnLst>
            <a:rect l="0" t="0" r="0" b="0"/>
            <a:pathLst>
              <a:path w="7776845" h="1728470">
                <a:moveTo>
                  <a:pt x="288084" y="0"/>
                </a:moveTo>
                <a:lnTo>
                  <a:pt x="7776845" y="0"/>
                </a:lnTo>
                <a:lnTo>
                  <a:pt x="7776845" y="0"/>
                </a:lnTo>
                <a:lnTo>
                  <a:pt x="7776845" y="1440385"/>
                </a:lnTo>
                <a:cubicBezTo>
                  <a:pt x="7776845" y="1599489"/>
                  <a:pt x="7647865" y="1728469"/>
                  <a:pt x="7488761" y="1728469"/>
                </a:cubicBezTo>
                <a:lnTo>
                  <a:pt x="0" y="1728470"/>
                </a:lnTo>
                <a:lnTo>
                  <a:pt x="0" y="1728470"/>
                </a:lnTo>
                <a:lnTo>
                  <a:pt x="0" y="288084"/>
                </a:lnTo>
                <a:cubicBezTo>
                  <a:pt x="0" y="128980"/>
                  <a:pt x="128980" y="0"/>
                  <a:pt x="288084" y="0"/>
                </a:cubicBezTo>
                <a:close/>
              </a:path>
            </a:pathLst>
          </a:custGeom>
          <a:noFill/>
          <a:ln w="28575" cap="flat" cmpd="sng">
            <a:solidFill>
              <a:schemeClr val="accent1"/>
            </a:solidFill>
            <a:prstDash val="solid"/>
            <a:round/>
            <a:headEnd type="none" w="med" len="med"/>
            <a:tailEnd type="none" w="med" len="med"/>
          </a:ln>
        </p:spPr>
        <p:txBody>
          <a:bodyPr/>
          <a:lstStyle/>
          <a:p>
            <a:endParaRPr lang="zh-CN" altLang="en-US"/>
          </a:p>
        </p:txBody>
      </p:sp>
      <p:sp>
        <p:nvSpPr>
          <p:cNvPr id="164871" name="Rectangle 2"/>
          <p:cNvSpPr>
            <a:spLocks noGrp="1"/>
          </p:cNvSpPr>
          <p:nvPr/>
        </p:nvSpPr>
        <p:spPr>
          <a:xfrm>
            <a:off x="-2936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000" b="1" dirty="0">
                <a:solidFill>
                  <a:schemeClr val="bg1"/>
                </a:solidFill>
                <a:latin typeface="Times New Roman" panose="02020603050405020304" pitchFamily="18" charset="0"/>
                <a:ea typeface="黑体" panose="02010609060101010101" pitchFamily="49" charset="-122"/>
                <a:sym typeface="+mn-ea"/>
              </a:rPr>
              <a:t>Illustrative </a:t>
            </a:r>
            <a:r>
              <a:rPr lang="en-US" altLang="zh-CN" sz="2000" b="1" dirty="0">
                <a:solidFill>
                  <a:schemeClr val="bg1"/>
                </a:solidFill>
                <a:latin typeface="Times New Roman" panose="02020603050405020304" pitchFamily="18" charset="0"/>
                <a:ea typeface="黑体" panose="02010609060101010101" pitchFamily="49" charset="-122"/>
              </a:rPr>
              <a:t>Examples</a:t>
            </a:r>
            <a:endParaRPr lang="en-US" altLang="zh-CN" sz="2000" b="1" dirty="0">
              <a:solidFill>
                <a:schemeClr val="bg1"/>
              </a:solidFill>
              <a:latin typeface="Times New Roman" panose="02020603050405020304" pitchFamily="18" charset="0"/>
              <a:ea typeface="黑体" panose="02010609060101010101" pitchFamily="49" charset="-122"/>
            </a:endParaRPr>
          </a:p>
        </p:txBody>
      </p:sp>
      <p:pic>
        <p:nvPicPr>
          <p:cNvPr id="3" name="图片 2"/>
          <p:cNvPicPr>
            <a:picLocks noChangeAspect="1"/>
          </p:cNvPicPr>
          <p:nvPr/>
        </p:nvPicPr>
        <p:blipFill>
          <a:blip r:embed="rId1"/>
          <a:stretch>
            <a:fillRect/>
          </a:stretch>
        </p:blipFill>
        <p:spPr>
          <a:xfrm>
            <a:off x="1123315" y="3357245"/>
            <a:ext cx="6122035" cy="725805"/>
          </a:xfrm>
          <a:prstGeom prst="rect">
            <a:avLst/>
          </a:prstGeom>
        </p:spPr>
      </p:pic>
      <p:pic>
        <p:nvPicPr>
          <p:cNvPr id="5" name="图片 4"/>
          <p:cNvPicPr>
            <a:picLocks noChangeAspect="1"/>
          </p:cNvPicPr>
          <p:nvPr/>
        </p:nvPicPr>
        <p:blipFill>
          <a:blip r:embed="rId2"/>
          <a:stretch>
            <a:fillRect/>
          </a:stretch>
        </p:blipFill>
        <p:spPr>
          <a:xfrm>
            <a:off x="887095" y="1628775"/>
            <a:ext cx="6220460" cy="1503045"/>
          </a:xfrm>
          <a:prstGeom prst="rect">
            <a:avLst/>
          </a:prstGeom>
        </p:spPr>
      </p:pic>
      <p:pic>
        <p:nvPicPr>
          <p:cNvPr id="6" name="图片 5"/>
          <p:cNvPicPr>
            <a:picLocks noChangeAspect="1"/>
          </p:cNvPicPr>
          <p:nvPr/>
        </p:nvPicPr>
        <p:blipFill>
          <a:blip r:embed="rId3"/>
          <a:stretch>
            <a:fillRect/>
          </a:stretch>
        </p:blipFill>
        <p:spPr>
          <a:xfrm>
            <a:off x="837565" y="1628775"/>
            <a:ext cx="285750" cy="247650"/>
          </a:xfrm>
          <a:prstGeom prst="rect">
            <a:avLst/>
          </a:prstGeom>
        </p:spPr>
      </p:pic>
      <p:pic>
        <p:nvPicPr>
          <p:cNvPr id="7" name="图片 6"/>
          <p:cNvPicPr>
            <a:picLocks noChangeAspect="1"/>
          </p:cNvPicPr>
          <p:nvPr/>
        </p:nvPicPr>
        <p:blipFill>
          <a:blip r:embed="rId3"/>
          <a:stretch>
            <a:fillRect/>
          </a:stretch>
        </p:blipFill>
        <p:spPr>
          <a:xfrm>
            <a:off x="837565" y="3428365"/>
            <a:ext cx="285750" cy="247650"/>
          </a:xfrm>
          <a:prstGeom prst="rect">
            <a:avLst/>
          </a:prstGeom>
        </p:spPr>
      </p:pic>
      <p:pic>
        <p:nvPicPr>
          <p:cNvPr id="8" name="图片 7"/>
          <p:cNvPicPr>
            <a:picLocks noChangeAspect="1"/>
          </p:cNvPicPr>
          <p:nvPr/>
        </p:nvPicPr>
        <p:blipFill>
          <a:blip r:embed="rId4"/>
          <a:stretch>
            <a:fillRect/>
          </a:stretch>
        </p:blipFill>
        <p:spPr>
          <a:xfrm>
            <a:off x="6087745" y="3676015"/>
            <a:ext cx="997585" cy="352425"/>
          </a:xfrm>
          <a:prstGeom prst="rect">
            <a:avLst/>
          </a:prstGeom>
        </p:spPr>
      </p:pic>
      <p:pic>
        <p:nvPicPr>
          <p:cNvPr id="10" name="图片 9"/>
          <p:cNvPicPr>
            <a:picLocks noChangeAspect="1"/>
          </p:cNvPicPr>
          <p:nvPr/>
        </p:nvPicPr>
        <p:blipFill>
          <a:blip r:embed="rId5"/>
          <a:stretch>
            <a:fillRect/>
          </a:stretch>
        </p:blipFill>
        <p:spPr>
          <a:xfrm>
            <a:off x="828040" y="4221480"/>
            <a:ext cx="6543675" cy="981710"/>
          </a:xfrm>
          <a:prstGeom prst="rect">
            <a:avLst/>
          </a:prstGeom>
        </p:spPr>
      </p:pic>
      <p:pic>
        <p:nvPicPr>
          <p:cNvPr id="9" name="图片 8"/>
          <p:cNvPicPr>
            <a:picLocks noChangeAspect="1"/>
          </p:cNvPicPr>
          <p:nvPr/>
        </p:nvPicPr>
        <p:blipFill>
          <a:blip r:embed="rId3"/>
          <a:stretch>
            <a:fillRect/>
          </a:stretch>
        </p:blipFill>
        <p:spPr>
          <a:xfrm>
            <a:off x="887095" y="4220845"/>
            <a:ext cx="285750" cy="247650"/>
          </a:xfrm>
          <a:prstGeom prst="rect">
            <a:avLst/>
          </a:prstGeom>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1" name="Rectangle 2"/>
          <p:cNvSpPr>
            <a:spLocks noGrp="1"/>
          </p:cNvSpPr>
          <p:nvPr/>
        </p:nvSpPr>
        <p:spPr>
          <a:xfrm>
            <a:off x="-2936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000" b="1" dirty="0">
                <a:solidFill>
                  <a:schemeClr val="bg1"/>
                </a:solidFill>
                <a:latin typeface="Times New Roman" panose="02020603050405020304" pitchFamily="18" charset="0"/>
                <a:ea typeface="黑体" panose="02010609060101010101" pitchFamily="49" charset="-122"/>
                <a:sym typeface="+mn-ea"/>
              </a:rPr>
              <a:t> </a:t>
            </a:r>
            <a:r>
              <a:rPr lang="en-US" altLang="zh-CN" sz="2000" b="1" dirty="0">
                <a:solidFill>
                  <a:schemeClr val="bg1"/>
                </a:solidFill>
                <a:latin typeface="Times New Roman" panose="02020603050405020304" pitchFamily="18" charset="0"/>
                <a:ea typeface="黑体" panose="02010609060101010101" pitchFamily="49" charset="-122"/>
                <a:sym typeface="+mn-ea"/>
              </a:rPr>
              <a:t>Illustrative </a:t>
            </a:r>
            <a:r>
              <a:rPr lang="en-US" altLang="zh-CN" sz="2000" b="1" dirty="0">
                <a:solidFill>
                  <a:schemeClr val="bg1"/>
                </a:solidFill>
                <a:latin typeface="Times New Roman" panose="02020603050405020304" pitchFamily="18" charset="0"/>
                <a:ea typeface="黑体" panose="02010609060101010101" pitchFamily="49" charset="-122"/>
                <a:sym typeface="+mn-ea"/>
              </a:rPr>
              <a:t>Examples</a:t>
            </a:r>
            <a:endParaRPr lang="en-US" altLang="zh-CN" sz="2000" b="1" dirty="0">
              <a:solidFill>
                <a:schemeClr val="bg1"/>
              </a:solidFill>
              <a:latin typeface="Times New Roman" panose="02020603050405020304" pitchFamily="18" charset="0"/>
              <a:ea typeface="黑体" panose="02010609060101010101" pitchFamily="49" charset="-122"/>
            </a:endParaRPr>
          </a:p>
        </p:txBody>
      </p:sp>
      <p:pic>
        <p:nvPicPr>
          <p:cNvPr id="3" name="图片 2"/>
          <p:cNvPicPr>
            <a:picLocks noChangeAspect="1"/>
          </p:cNvPicPr>
          <p:nvPr/>
        </p:nvPicPr>
        <p:blipFill>
          <a:blip r:embed="rId1"/>
          <a:stretch>
            <a:fillRect/>
          </a:stretch>
        </p:blipFill>
        <p:spPr>
          <a:xfrm>
            <a:off x="684530" y="2280285"/>
            <a:ext cx="3599815" cy="2342515"/>
          </a:xfrm>
          <a:prstGeom prst="rect">
            <a:avLst/>
          </a:prstGeom>
        </p:spPr>
      </p:pic>
      <p:grpSp>
        <p:nvGrpSpPr>
          <p:cNvPr id="6" name="组合 5"/>
          <p:cNvGrpSpPr/>
          <p:nvPr/>
        </p:nvGrpSpPr>
        <p:grpSpPr>
          <a:xfrm>
            <a:off x="216116" y="4915563"/>
            <a:ext cx="4204754" cy="448917"/>
            <a:chOff x="450" y="7869"/>
            <a:chExt cx="7012" cy="805"/>
          </a:xfrm>
        </p:grpSpPr>
        <p:pic>
          <p:nvPicPr>
            <p:cNvPr id="4" name="图片 3"/>
            <p:cNvPicPr>
              <a:picLocks noChangeAspect="1"/>
            </p:cNvPicPr>
            <p:nvPr/>
          </p:nvPicPr>
          <p:blipFill>
            <a:blip r:embed="rId2"/>
            <a:stretch>
              <a:fillRect/>
            </a:stretch>
          </p:blipFill>
          <p:spPr>
            <a:xfrm>
              <a:off x="1417" y="7894"/>
              <a:ext cx="6045" cy="780"/>
            </a:xfrm>
            <a:prstGeom prst="rect">
              <a:avLst/>
            </a:prstGeom>
          </p:spPr>
        </p:pic>
        <p:sp>
          <p:nvSpPr>
            <p:cNvPr id="5" name="文本框 4"/>
            <p:cNvSpPr txBox="1"/>
            <p:nvPr/>
          </p:nvSpPr>
          <p:spPr>
            <a:xfrm>
              <a:off x="450" y="7869"/>
              <a:ext cx="1715" cy="550"/>
            </a:xfrm>
            <a:prstGeom prst="rect">
              <a:avLst/>
            </a:prstGeom>
            <a:noFill/>
          </p:spPr>
          <p:txBody>
            <a:bodyPr wrap="square" rtlCol="0">
              <a:spAutoFit/>
            </a:bodyPr>
            <a:lstStyle/>
            <a:p>
              <a:r>
                <a:rPr lang="en-US" altLang="zh-CN" sz="1400" b="1">
                  <a:latin typeface="Times New Roman" panose="02020603050405020304" pitchFamily="18" charset="0"/>
                  <a:cs typeface="Times New Roman" panose="02020603050405020304" pitchFamily="18" charset="0"/>
                </a:rPr>
                <a:t>Fig5.4:</a:t>
              </a:r>
              <a:endParaRPr lang="en-US" altLang="zh-CN" sz="1400" b="1">
                <a:latin typeface="Times New Roman" panose="02020603050405020304" pitchFamily="18" charset="0"/>
                <a:cs typeface="Times New Roman" panose="02020603050405020304" pitchFamily="18" charset="0"/>
              </a:endParaRPr>
            </a:p>
          </p:txBody>
        </p:sp>
      </p:grpSp>
      <p:pic>
        <p:nvPicPr>
          <p:cNvPr id="7" name="图片 6"/>
          <p:cNvPicPr>
            <a:picLocks noChangeAspect="1"/>
          </p:cNvPicPr>
          <p:nvPr/>
        </p:nvPicPr>
        <p:blipFill>
          <a:blip r:embed="rId3"/>
          <a:stretch>
            <a:fillRect/>
          </a:stretch>
        </p:blipFill>
        <p:spPr>
          <a:xfrm>
            <a:off x="4822190" y="1898650"/>
            <a:ext cx="3946525" cy="2952750"/>
          </a:xfrm>
          <a:prstGeom prst="rect">
            <a:avLst/>
          </a:prstGeom>
        </p:spPr>
      </p:pic>
      <p:grpSp>
        <p:nvGrpSpPr>
          <p:cNvPr id="10" name="组合 9"/>
          <p:cNvGrpSpPr/>
          <p:nvPr/>
        </p:nvGrpSpPr>
        <p:grpSpPr>
          <a:xfrm>
            <a:off x="4428490" y="4923790"/>
            <a:ext cx="4683760" cy="455930"/>
            <a:chOff x="7200" y="8432"/>
            <a:chExt cx="7376" cy="718"/>
          </a:xfrm>
        </p:grpSpPr>
        <p:sp>
          <p:nvSpPr>
            <p:cNvPr id="8" name="文本框 7"/>
            <p:cNvSpPr txBox="1"/>
            <p:nvPr/>
          </p:nvSpPr>
          <p:spPr>
            <a:xfrm>
              <a:off x="7200" y="8432"/>
              <a:ext cx="1120" cy="483"/>
            </a:xfrm>
            <a:prstGeom prst="rect">
              <a:avLst/>
            </a:prstGeom>
            <a:noFill/>
          </p:spPr>
          <p:txBody>
            <a:bodyPr wrap="none" rtlCol="0" anchor="t">
              <a:spAutoFit/>
            </a:bodyPr>
            <a:lstStyle/>
            <a:p>
              <a:r>
                <a:rPr lang="en-US" altLang="zh-CN" sz="1400" b="1">
                  <a:latin typeface="Times New Roman" panose="02020603050405020304" pitchFamily="18" charset="0"/>
                  <a:cs typeface="Times New Roman" panose="02020603050405020304" pitchFamily="18" charset="0"/>
                  <a:sym typeface="+mn-ea"/>
                </a:rPr>
                <a:t>Fig5.5:</a:t>
              </a:r>
              <a:endParaRPr lang="en-US" altLang="zh-CN" sz="1400" b="1">
                <a:latin typeface="Times New Roman" panose="02020603050405020304" pitchFamily="18" charset="0"/>
                <a:cs typeface="Times New Roman" panose="02020603050405020304" pitchFamily="18" charset="0"/>
                <a:sym typeface="+mn-ea"/>
              </a:endParaRPr>
            </a:p>
          </p:txBody>
        </p:sp>
        <p:pic>
          <p:nvPicPr>
            <p:cNvPr id="9" name="图片 8"/>
            <p:cNvPicPr>
              <a:picLocks noChangeAspect="1"/>
            </p:cNvPicPr>
            <p:nvPr/>
          </p:nvPicPr>
          <p:blipFill>
            <a:blip r:embed="rId4"/>
            <a:stretch>
              <a:fillRect/>
            </a:stretch>
          </p:blipFill>
          <p:spPr>
            <a:xfrm>
              <a:off x="8220" y="8504"/>
              <a:ext cx="6356" cy="646"/>
            </a:xfrm>
            <a:prstGeom prst="rect">
              <a:avLst/>
            </a:prstGeom>
          </p:spPr>
        </p:pic>
      </p:grpSp>
      <p:pic>
        <p:nvPicPr>
          <p:cNvPr id="2" name="图片 1"/>
          <p:cNvPicPr>
            <a:picLocks noChangeAspect="1"/>
          </p:cNvPicPr>
          <p:nvPr/>
        </p:nvPicPr>
        <p:blipFill>
          <a:blip r:embed="rId5"/>
          <a:stretch>
            <a:fillRect/>
          </a:stretch>
        </p:blipFill>
        <p:spPr>
          <a:xfrm>
            <a:off x="6786001" y="5004000"/>
            <a:ext cx="313714" cy="180000"/>
          </a:xfrm>
          <a:prstGeom prst="rect">
            <a:avLst/>
          </a:prstGeom>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1" name="图片 2"/>
          <p:cNvPicPr>
            <a:picLocks noChangeAspect="1"/>
          </p:cNvPicPr>
          <p:nvPr>
            <p:custDataLst>
              <p:tags r:id="rId1"/>
            </p:custDataLst>
          </p:nvPr>
        </p:nvPicPr>
        <p:blipFill>
          <a:blip r:embed="rId2"/>
          <a:stretch>
            <a:fillRect/>
          </a:stretch>
        </p:blipFill>
        <p:spPr>
          <a:xfrm>
            <a:off x="0" y="4999038"/>
            <a:ext cx="9144000" cy="579437"/>
          </a:xfrm>
          <a:prstGeom prst="rect">
            <a:avLst/>
          </a:prstGeom>
          <a:noFill/>
          <a:ln w="9525">
            <a:noFill/>
          </a:ln>
        </p:spPr>
      </p:pic>
      <p:sp>
        <p:nvSpPr>
          <p:cNvPr id="54273" name="内容占位符 1"/>
          <p:cNvSpPr>
            <a:spLocks noGrp="1"/>
          </p:cNvSpPr>
          <p:nvPr>
            <p:ph idx="4294967295"/>
          </p:nvPr>
        </p:nvSpPr>
        <p:spPr>
          <a:xfrm>
            <a:off x="468313" y="1241425"/>
            <a:ext cx="8229600" cy="4530725"/>
          </a:xfrm>
          <a:prstGeom prst="rect">
            <a:avLst/>
          </a:prstGeom>
          <a:noFill/>
          <a:ln w="9525">
            <a:noFill/>
          </a:ln>
        </p:spPr>
        <p:txBody>
          <a:bodyPr anchor="t" anchorCtr="0"/>
          <a:lstStyle/>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1. Background</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2. Literature Review</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3. </a:t>
            </a:r>
            <a:r>
              <a:rPr lang="en-US" altLang="zh-CN" sz="2800" dirty="0">
                <a:solidFill>
                  <a:schemeClr val="tx1"/>
                </a:solidFill>
                <a:latin typeface="Times New Roman" panose="02020603050405020304" pitchFamily="18" charset="0"/>
                <a:ea typeface="黑体" panose="02010609060101010101" pitchFamily="49" charset="-122"/>
                <a:sym typeface="-소망M"/>
              </a:rPr>
              <a:t>Function Perturbation</a:t>
            </a:r>
            <a:endParaRPr lang="zh-CN" altLang="en-US"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rPr>
              <a:t>4. Edge Perturbation</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chemeClr val="tx1"/>
                </a:solidFill>
                <a:latin typeface="Times New Roman" panose="02020603050405020304" pitchFamily="18" charset="0"/>
                <a:ea typeface="黑体" panose="02010609060101010101" pitchFamily="49" charset="-122"/>
                <a:sym typeface="+mn-ea"/>
              </a:rPr>
              <a:t>5. Illustrative Examples</a:t>
            </a:r>
            <a:endParaRPr lang="en-US" altLang="zh-CN" sz="2800" dirty="0">
              <a:solidFill>
                <a:schemeClr val="tx1"/>
              </a:solidFill>
              <a:latin typeface="Times New Roman" panose="02020603050405020304" pitchFamily="18" charset="0"/>
              <a:ea typeface="黑体" panose="02010609060101010101" pitchFamily="49" charset="-122"/>
            </a:endParaRPr>
          </a:p>
          <a:p>
            <a:pPr eaLnBrk="1" hangingPunct="1">
              <a:lnSpc>
                <a:spcPct val="150000"/>
              </a:lnSpc>
            </a:pPr>
            <a:r>
              <a:rPr lang="en-US" altLang="zh-CN" sz="2800" dirty="0">
                <a:solidFill>
                  <a:srgbClr val="FF0000"/>
                </a:solidFill>
                <a:latin typeface="Times New Roman" panose="02020603050405020304" pitchFamily="18" charset="0"/>
                <a:ea typeface="黑体" panose="02010609060101010101" pitchFamily="49" charset="-122"/>
              </a:rPr>
              <a:t>6. Conclusion</a:t>
            </a:r>
            <a:endParaRPr lang="en-US" altLang="zh-CN" sz="2800" dirty="0">
              <a:solidFill>
                <a:srgbClr val="FF0000"/>
              </a:solidFill>
              <a:latin typeface="Times New Roman" panose="02020603050405020304" pitchFamily="18" charset="0"/>
              <a:ea typeface="黑体" panose="02010609060101010101" pitchFamily="49" charset="-122"/>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Conclusion</a:t>
            </a:r>
            <a:endParaRPr lang="en-US" altLang="zh-CN" sz="2800" b="1" dirty="0">
              <a:solidFill>
                <a:schemeClr val="bg1"/>
              </a:solidFill>
              <a:latin typeface="Times New Roman" panose="02020603050405020304" pitchFamily="18" charset="0"/>
              <a:ea typeface="黑体" panose="02010609060101010101" pitchFamily="49" charset="-122"/>
            </a:endParaRPr>
          </a:p>
        </p:txBody>
      </p:sp>
      <p:sp>
        <p:nvSpPr>
          <p:cNvPr id="169986" name="文本框 1"/>
          <p:cNvSpPr txBox="1"/>
          <p:nvPr/>
        </p:nvSpPr>
        <p:spPr>
          <a:xfrm>
            <a:off x="540385" y="1909763"/>
            <a:ext cx="7750175" cy="3784600"/>
          </a:xfrm>
          <a:prstGeom prst="rect">
            <a:avLst/>
          </a:prstGeom>
          <a:noFill/>
          <a:ln w="9525">
            <a:noFill/>
          </a:ln>
        </p:spPr>
        <p:txBody>
          <a:bodyPr wrap="square" anchor="t" anchorCtr="0">
            <a:spAutoFit/>
          </a:bodyPr>
          <a:lstStyle/>
          <a:p>
            <a:pPr marL="342900" indent="-342900" algn="just">
              <a:lnSpc>
                <a:spcPct val="150000"/>
              </a:lnSpc>
              <a:buClr>
                <a:srgbClr val="617FAB"/>
              </a:buClr>
              <a:buFont typeface="Wingdings" panose="05000000000000000000" charset="0"/>
              <a:buChar char="ü"/>
            </a:pPr>
            <a:r>
              <a:rPr lang="en-US" altLang="zh-CN" sz="2000">
                <a:latin typeface="Times New Roman" panose="02020603050405020304" pitchFamily="18" charset="0"/>
                <a:ea typeface="宋体" panose="02010600030101010101" pitchFamily="2" charset="-122"/>
              </a:rPr>
              <a:t>We have presented some new citeria for the robust stabilization and controllability of LCNs subject to </a:t>
            </a:r>
            <a:r>
              <a:rPr lang="en-US" altLang="zh-CN" sz="2000" b="1">
                <a:solidFill>
                  <a:srgbClr val="0000FF"/>
                </a:solidFill>
                <a:latin typeface="Times New Roman" panose="02020603050405020304" pitchFamily="18" charset="0"/>
                <a:ea typeface="宋体" panose="02010600030101010101" pitchFamily="2" charset="-122"/>
              </a:rPr>
              <a:t>function perturbations</a:t>
            </a:r>
            <a:r>
              <a:rPr lang="en-US" altLang="zh-CN" sz="2000">
                <a:latin typeface="Times New Roman" panose="02020603050405020304" pitchFamily="18" charset="0"/>
                <a:ea typeface="宋体" panose="02010600030101010101" pitchFamily="2" charset="-122"/>
              </a:rPr>
              <a:t>.</a:t>
            </a:r>
            <a:endParaRPr lang="en-US" altLang="zh-CN" sz="2000">
              <a:latin typeface="Times New Roman" panose="02020603050405020304" pitchFamily="18" charset="0"/>
              <a:ea typeface="宋体" panose="02010600030101010101" pitchFamily="2" charset="-122"/>
            </a:endParaRPr>
          </a:p>
          <a:p>
            <a:pPr marL="342900" indent="-342900" algn="just">
              <a:lnSpc>
                <a:spcPct val="150000"/>
              </a:lnSpc>
              <a:buClr>
                <a:srgbClr val="617FAB"/>
              </a:buClr>
              <a:buFont typeface="Wingdings" panose="05000000000000000000" charset="0"/>
              <a:buChar char="ü"/>
            </a:pPr>
            <a:r>
              <a:rPr lang="en-US" altLang="zh-CN" sz="2000">
                <a:latin typeface="Times New Roman" panose="02020603050405020304" pitchFamily="18" charset="0"/>
                <a:sym typeface="+mn-ea"/>
              </a:rPr>
              <a:t>We have developed a new </a:t>
            </a:r>
            <a:r>
              <a:rPr lang="en-US" altLang="zh-CN" sz="2000" b="1">
                <a:solidFill>
                  <a:srgbClr val="0000FF"/>
                </a:solidFill>
                <a:latin typeface="Times New Roman" panose="02020603050405020304" pitchFamily="18" charset="0"/>
                <a:sym typeface="+mn-ea"/>
              </a:rPr>
              <a:t>edge removal mechanism</a:t>
            </a:r>
            <a:r>
              <a:rPr lang="en-US" altLang="zh-CN" sz="2000">
                <a:latin typeface="Times New Roman" panose="02020603050405020304" pitchFamily="18" charset="0"/>
                <a:sym typeface="+mn-ea"/>
              </a:rPr>
              <a:t> and proposed  several new criteria for the global stabilizability and set stabilizability of LNs with edge removal control.</a:t>
            </a:r>
            <a:endParaRPr lang="en-US" altLang="zh-CN" sz="2000">
              <a:latin typeface="Times New Roman" panose="02020603050405020304" pitchFamily="18" charset="0"/>
              <a:ea typeface="宋体" panose="02010600030101010101" pitchFamily="2" charset="-122"/>
              <a:sym typeface="-소망M"/>
            </a:endParaRPr>
          </a:p>
          <a:p>
            <a:pPr marL="342900" indent="-342900" algn="just">
              <a:lnSpc>
                <a:spcPct val="150000"/>
              </a:lnSpc>
              <a:buClr>
                <a:srgbClr val="617FAB"/>
              </a:buClr>
              <a:buFont typeface="Wingdings" panose="05000000000000000000" charset="0"/>
              <a:buChar char="ü"/>
            </a:pPr>
            <a:r>
              <a:rPr lang="en-US" altLang="zh-CN" sz="2000">
                <a:latin typeface="Times New Roman" panose="02020603050405020304" pitchFamily="18" charset="0"/>
                <a:sym typeface="-소망M"/>
              </a:rPr>
              <a:t>We have proposed the concepts of ENT and state expectation matrix, and provided some interesting criteria for the finite-time stability and asymptotical stability of PLNs with </a:t>
            </a:r>
            <a:r>
              <a:rPr lang="en-US" altLang="zh-CN" sz="2000" b="1">
                <a:solidFill>
                  <a:srgbClr val="0000FF"/>
                </a:solidFill>
                <a:latin typeface="Times New Roman" panose="02020603050405020304" pitchFamily="18" charset="0"/>
                <a:sym typeface="-소망M"/>
              </a:rPr>
              <a:t>switching DPD</a:t>
            </a:r>
            <a:r>
              <a:rPr lang="en-US" altLang="zh-CN" sz="2000">
                <a:latin typeface="Times New Roman" panose="02020603050405020304" pitchFamily="18" charset="0"/>
                <a:sym typeface="-소망M"/>
              </a:rPr>
              <a:t>.</a:t>
            </a:r>
            <a:endParaRPr lang="en-US" altLang="zh-CN" sz="2400">
              <a:latin typeface="Times New Roman" panose="02020603050405020304" pitchFamily="18" charset="0"/>
              <a:ea typeface="宋体" panose="02010600030101010101" pitchFamily="2" charset="-122"/>
            </a:endParaRPr>
          </a:p>
        </p:txBody>
      </p:sp>
      <p:sp>
        <p:nvSpPr>
          <p:cNvPr id="10" name="圆角矩形 9"/>
          <p:cNvSpPr/>
          <p:nvPr/>
        </p:nvSpPr>
        <p:spPr>
          <a:xfrm>
            <a:off x="323850" y="1514475"/>
            <a:ext cx="8424863" cy="467995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2750" y="1297940"/>
            <a:ext cx="8418195" cy="5507990"/>
          </a:xfrm>
          <a:prstGeom prst="rect">
            <a:avLst/>
          </a:prstGeom>
          <a:noFill/>
        </p:spPr>
        <p:txBody>
          <a:bodyPr wrap="square" rtlCol="0">
            <a:spAutoFit/>
          </a:bodyPr>
          <a:lstStyle/>
          <a:p>
            <a:endParaRPr lang="en-US" altLang="zh-CN" sz="2800" noProof="1">
              <a:latin typeface="Times New Roman" panose="02020603050405020304" pitchFamily="18" charset="0"/>
              <a:cs typeface="Times New Roman" panose="02020603050405020304" pitchFamily="18" charset="0"/>
            </a:endParaRPr>
          </a:p>
          <a:p>
            <a:endParaRPr lang="en-US" altLang="zh-CN" sz="2800" noProof="1">
              <a:latin typeface="Times New Roman" panose="02020603050405020304" pitchFamily="18" charset="0"/>
              <a:cs typeface="Times New Roman" panose="02020603050405020304" pitchFamily="18" charset="0"/>
            </a:endParaRPr>
          </a:p>
          <a:p>
            <a:pPr marL="285750" indent="-285750">
              <a:lnSpc>
                <a:spcPct val="150000"/>
              </a:lnSpc>
              <a:buClr>
                <a:srgbClr val="617FAB"/>
              </a:buClr>
              <a:buFont typeface="Wingdings" panose="05000000000000000000" charset="0"/>
              <a:buChar char="ü"/>
            </a:pPr>
            <a:r>
              <a:rPr lang="en-US" altLang="zh-CN" sz="2000" noProof="1">
                <a:latin typeface="Times New Roman" panose="02020603050405020304" pitchFamily="18" charset="0"/>
                <a:ea typeface="宋体" panose="02010600030101010101" pitchFamily="2" charset="-122"/>
                <a:cs typeface="Times New Roman" panose="02020603050405020304" pitchFamily="18" charset="0"/>
              </a:rPr>
              <a:t>One can generalize the obtained results to </a:t>
            </a:r>
            <a:r>
              <a:rPr lang="en-US" altLang="zh-CN" sz="2000" b="1" noProof="1">
                <a:solidFill>
                  <a:srgbClr val="0000FF"/>
                </a:solidFill>
                <a:latin typeface="Times New Roman" panose="02020603050405020304" pitchFamily="18" charset="0"/>
                <a:ea typeface="宋体" panose="02010600030101010101" pitchFamily="2" charset="-122"/>
                <a:cs typeface="Times New Roman" panose="02020603050405020304" pitchFamily="18" charset="0"/>
              </a:rPr>
              <a:t>synchronization, output tracking and partial stabilization</a:t>
            </a:r>
            <a:r>
              <a:rPr lang="en-US" altLang="zh-CN" sz="2000" noProof="1">
                <a:latin typeface="Times New Roman" panose="02020603050405020304" pitchFamily="18" charset="0"/>
                <a:ea typeface="宋体" panose="02010600030101010101" pitchFamily="2" charset="-122"/>
                <a:cs typeface="Times New Roman" panose="02020603050405020304" pitchFamily="18" charset="0"/>
              </a:rPr>
              <a:t> of Boolean control networks with respect to function perturbation and edge perturbation.</a:t>
            </a:r>
            <a:endParaRPr lang="en-US" altLang="zh-CN" sz="2000" noProof="1">
              <a:latin typeface="Times New Roman" panose="02020603050405020304" pitchFamily="18" charset="0"/>
              <a:ea typeface="宋体" panose="02010600030101010101" pitchFamily="2" charset="-122"/>
              <a:cs typeface="Times New Roman" panose="02020603050405020304" pitchFamily="18" charset="0"/>
            </a:endParaRPr>
          </a:p>
          <a:p>
            <a:pPr marL="285750" indent="-285750">
              <a:lnSpc>
                <a:spcPct val="150000"/>
              </a:lnSpc>
              <a:buClr>
                <a:srgbClr val="617FAB"/>
              </a:buClr>
              <a:buFont typeface="Wingdings" panose="05000000000000000000" charset="0"/>
              <a:buChar char="ü"/>
            </a:pPr>
            <a:r>
              <a:rPr lang="en-US" altLang="zh-CN" sz="2000" noProof="1">
                <a:latin typeface="Times New Roman" panose="02020603050405020304" pitchFamily="18" charset="0"/>
                <a:ea typeface="宋体" panose="02010600030101010101" pitchFamily="2" charset="-122"/>
                <a:cs typeface="Times New Roman" panose="02020603050405020304" pitchFamily="18" charset="0"/>
              </a:rPr>
              <a:t>One can apply our graph-based framework to the </a:t>
            </a:r>
            <a:r>
              <a:rPr lang="en-US" altLang="zh-CN" sz="2000" b="1" noProof="1">
                <a:solidFill>
                  <a:srgbClr val="0000FF"/>
                </a:solidFill>
                <a:latin typeface="Times New Roman" panose="02020603050405020304" pitchFamily="18" charset="0"/>
                <a:ea typeface="宋体" panose="02010600030101010101" pitchFamily="2" charset="-122"/>
                <a:cs typeface="Times New Roman" panose="02020603050405020304" pitchFamily="18" charset="0"/>
              </a:rPr>
              <a:t>robustness of observers</a:t>
            </a:r>
            <a:r>
              <a:rPr lang="en-US" altLang="zh-CN" sz="2000" noProof="1">
                <a:latin typeface="Times New Roman" panose="02020603050405020304" pitchFamily="18" charset="0"/>
                <a:ea typeface="宋体" panose="02010600030101010101" pitchFamily="2" charset="-122"/>
                <a:cs typeface="Times New Roman" panose="02020603050405020304" pitchFamily="18" charset="0"/>
              </a:rPr>
              <a:t> and the identification of perturbed LDSs.</a:t>
            </a:r>
            <a:endParaRPr lang="en-US" altLang="zh-CN" sz="2000" noProof="1">
              <a:latin typeface="Times New Roman" panose="02020603050405020304" pitchFamily="18" charset="0"/>
              <a:ea typeface="宋体" panose="02010600030101010101" pitchFamily="2" charset="-122"/>
              <a:cs typeface="Times New Roman" panose="02020603050405020304" pitchFamily="18" charset="0"/>
            </a:endParaRPr>
          </a:p>
          <a:p>
            <a:pPr marL="285750" indent="-285750">
              <a:lnSpc>
                <a:spcPct val="150000"/>
              </a:lnSpc>
              <a:buClr>
                <a:srgbClr val="617FAB"/>
              </a:buClr>
              <a:buFont typeface="Wingdings" panose="05000000000000000000" charset="0"/>
              <a:buChar char="ü"/>
            </a:pPr>
            <a:r>
              <a:rPr lang="en-US" altLang="zh-CN" sz="2000" b="1">
                <a:solidFill>
                  <a:srgbClr val="0000FF"/>
                </a:solidFill>
                <a:latin typeface="Times New Roman" panose="02020603050405020304" pitchFamily="18" charset="0"/>
                <a:cs typeface="Times New Roman" panose="02020603050405020304" pitchFamily="18" charset="0"/>
                <a:sym typeface="+mn-ea"/>
              </a:rPr>
              <a:t>Reduction</a:t>
            </a:r>
            <a:r>
              <a:rPr lang="en-US" altLang="zh-CN" sz="2000">
                <a:latin typeface="Times New Roman" panose="02020603050405020304" pitchFamily="18" charset="0"/>
                <a:cs typeface="Times New Roman" panose="02020603050405020304" pitchFamily="18" charset="0"/>
                <a:sym typeface="+mn-ea"/>
              </a:rPr>
              <a:t> of computational complexity deserves further study.</a:t>
            </a:r>
            <a:endParaRPr lang="en-US" altLang="zh-CN" sz="2000" noProof="1">
              <a:latin typeface="Times New Roman" panose="02020603050405020304" pitchFamily="18" charset="0"/>
              <a:ea typeface="宋体" panose="02010600030101010101" pitchFamily="2" charset="-122"/>
              <a:cs typeface="Times New Roman" panose="02020603050405020304" pitchFamily="18" charset="0"/>
            </a:endParaRPr>
          </a:p>
          <a:p>
            <a:pPr marL="285750" indent="-285750">
              <a:lnSpc>
                <a:spcPct val="150000"/>
              </a:lnSpc>
              <a:buClr>
                <a:srgbClr val="617FAB"/>
              </a:buClr>
              <a:buFont typeface="Wingdings" panose="05000000000000000000" charset="0"/>
              <a:buChar char="ü"/>
            </a:pPr>
            <a:r>
              <a:rPr lang="en-US" altLang="zh-CN" sz="2000" b="1" noProof="1">
                <a:solidFill>
                  <a:srgbClr val="0000FF"/>
                </a:solidFill>
                <a:latin typeface="Times New Roman" panose="02020603050405020304" pitchFamily="18" charset="0"/>
                <a:cs typeface="Times New Roman" panose="02020603050405020304" pitchFamily="18" charset="0"/>
              </a:rPr>
              <a:t>Applications</a:t>
            </a:r>
            <a:r>
              <a:rPr lang="en-US" altLang="zh-CN" sz="2000" noProof="1">
                <a:latin typeface="Times New Roman" panose="02020603050405020304" pitchFamily="18" charset="0"/>
                <a:cs typeface="Times New Roman" panose="02020603050405020304" pitchFamily="18" charset="0"/>
              </a:rPr>
              <a:t> of theoretical results to the intervention of diseases, the incentive-based control of games, etc.</a:t>
            </a:r>
            <a:endParaRPr lang="en-US" altLang="zh-CN" sz="2000" noProof="1">
              <a:latin typeface="Times New Roman" panose="02020603050405020304" pitchFamily="18" charset="0"/>
              <a:cs typeface="Times New Roman" panose="02020603050405020304" pitchFamily="18" charset="0"/>
            </a:endParaRPr>
          </a:p>
          <a:p>
            <a:r>
              <a:rPr lang="en-US" altLang="zh-CN" sz="2000" noProof="1">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000" noProof="1">
              <a:latin typeface="Times New Roman" panose="02020603050405020304" pitchFamily="18" charset="0"/>
              <a:cs typeface="Times New Roman" panose="02020603050405020304" pitchFamily="18" charset="0"/>
            </a:endParaRPr>
          </a:p>
          <a:p>
            <a:endParaRPr lang="en-US" altLang="zh-CN" noProof="1"/>
          </a:p>
          <a:p>
            <a:endParaRPr lang="en-US" altLang="zh-CN" noProof="1"/>
          </a:p>
        </p:txBody>
      </p:sp>
      <p:sp>
        <p:nvSpPr>
          <p:cNvPr id="10" name="圆角矩形 9"/>
          <p:cNvSpPr/>
          <p:nvPr/>
        </p:nvSpPr>
        <p:spPr>
          <a:xfrm>
            <a:off x="323850" y="2053273"/>
            <a:ext cx="8532000" cy="392400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no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
        <p:nvSpPr>
          <p:cNvPr id="157700" name="文本框 6"/>
          <p:cNvSpPr txBox="1"/>
          <p:nvPr/>
        </p:nvSpPr>
        <p:spPr>
          <a:xfrm>
            <a:off x="465138" y="1442085"/>
            <a:ext cx="8172450" cy="906463"/>
          </a:xfrm>
          <a:prstGeom prst="rect">
            <a:avLst/>
          </a:prstGeom>
          <a:noFill/>
          <a:ln w="9525">
            <a:noFill/>
          </a:ln>
        </p:spPr>
        <p:txBody>
          <a:bodyPr anchor="t">
            <a:spAutoFit/>
          </a:bodyPr>
          <a:lstStyle/>
          <a:p>
            <a:pPr>
              <a:spcAft>
                <a:spcPts val="600"/>
              </a:spcAft>
              <a:buClr>
                <a:srgbClr val="617FAB"/>
              </a:buClr>
              <a:buFont typeface="Wingdings" panose="05000000000000000000" pitchFamily="2" charset="2"/>
            </a:pPr>
            <a:r>
              <a:rPr lang="en-US" altLang="zh-CN" sz="2400" b="1" noProof="1">
                <a:solidFill>
                  <a:srgbClr val="0000FF"/>
                </a:solidFill>
                <a:latin typeface="Times New Roman" panose="02020603050405020304" pitchFamily="18" charset="0"/>
                <a:ea typeface="宋体" panose="02010600030101010101" pitchFamily="2" charset="-122"/>
                <a:cs typeface="Times New Roman" panose="02020603050405020304" pitchFamily="18" charset="0"/>
                <a:sym typeface="+mn-ea"/>
              </a:rPr>
              <a:t>Future works</a:t>
            </a:r>
            <a:r>
              <a:rPr lang="en-US" altLang="zh-CN" sz="2400" noProof="1">
                <a:latin typeface="Times New Roman" panose="02020603050405020304" pitchFamily="18" charset="0"/>
                <a:ea typeface="宋体" panose="02010600030101010101" pitchFamily="2" charset="-122"/>
                <a:cs typeface="Times New Roman" panose="02020603050405020304" pitchFamily="18" charset="0"/>
                <a:sym typeface="+mn-ea"/>
              </a:rPr>
              <a:t> contain the following contents:</a:t>
            </a:r>
            <a:endParaRPr lang="en-US" altLang="zh-CN" sz="2400" noProof="1">
              <a:latin typeface="Times New Roman" panose="02020603050405020304" pitchFamily="18" charset="0"/>
              <a:cs typeface="Times New Roman" panose="02020603050405020304" pitchFamily="18" charset="0"/>
            </a:endParaRPr>
          </a:p>
          <a:p>
            <a:pPr marL="342900" indent="-342900">
              <a:spcAft>
                <a:spcPts val="600"/>
              </a:spcAft>
              <a:buClr>
                <a:srgbClr val="617FAB"/>
              </a:buClr>
              <a:buFont typeface="Wingdings" panose="05000000000000000000" pitchFamily="2" charset="2"/>
              <a:buChar char="Ø"/>
            </a:pPr>
            <a:endParaRPr lang="en-US" altLang="zh-CN" sz="2400" b="1" noProof="1">
              <a:solidFill>
                <a:srgbClr val="FF0000"/>
              </a:solidFill>
              <a:latin typeface="Times New Roman" panose="02020603050405020304" pitchFamily="18" charset="0"/>
              <a:ea typeface="宋体" panose="02010600030101010101" pitchFamily="2" charset="-122"/>
              <a:sym typeface="-소망M"/>
            </a:endParaRPr>
          </a:p>
        </p:txBody>
      </p:sp>
      <p:sp>
        <p:nvSpPr>
          <p:cNvPr id="171012"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Conclusion</a:t>
            </a:r>
            <a:endParaRPr lang="en-US" altLang="zh-CN" sz="2800" b="1" dirty="0">
              <a:solidFill>
                <a:schemeClr val="bg1"/>
              </a:solidFill>
              <a:latin typeface="Times New Roman" panose="02020603050405020304" pitchFamily="18" charset="0"/>
              <a:ea typeface="黑体" panose="02010609060101010101" pitchFamily="49" charset="-122"/>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9329" name="组合 1"/>
          <p:cNvGrpSpPr/>
          <p:nvPr/>
        </p:nvGrpSpPr>
        <p:grpSpPr>
          <a:xfrm>
            <a:off x="325755" y="1240790"/>
            <a:ext cx="8496300" cy="5258945"/>
            <a:chOff x="1077" y="2612"/>
            <a:chExt cx="12585" cy="7710"/>
          </a:xfrm>
        </p:grpSpPr>
        <p:sp>
          <p:nvSpPr>
            <p:cNvPr id="99330" name="文本框 1"/>
            <p:cNvSpPr txBox="1"/>
            <p:nvPr/>
          </p:nvSpPr>
          <p:spPr>
            <a:xfrm>
              <a:off x="1190" y="2895"/>
              <a:ext cx="12205" cy="7373"/>
            </a:xfrm>
            <a:prstGeom prst="rect">
              <a:avLst/>
            </a:prstGeom>
            <a:noFill/>
            <a:ln w="9525">
              <a:noFill/>
            </a:ln>
          </p:spPr>
          <p:txBody>
            <a:bodyPr wrap="square" anchor="t" anchorCtr="0">
              <a:spAutoFit/>
            </a:bodyPr>
            <a:lstStyle/>
            <a:p>
              <a:pPr marL="342900" indent="-342900" algn="just">
                <a:lnSpc>
                  <a:spcPts val="2265"/>
                </a:lnSpc>
                <a:buClr>
                  <a:srgbClr val="617FAB"/>
                </a:buClr>
                <a:buFont typeface="Wingdings" panose="05000000000000000000" charset="0"/>
                <a:buChar char="ü"/>
              </a:pPr>
              <a:r>
                <a:rPr lang="en-US" altLang="zh-CN" sz="1600">
                  <a:latin typeface="Times New Roman" panose="02020603050405020304" pitchFamily="18" charset="0"/>
                  <a:sym typeface="-소망M"/>
                </a:rPr>
                <a:t>Li, W., </a:t>
              </a:r>
              <a:r>
                <a:rPr lang="en-US" altLang="zh-CN" sz="1600" b="1">
                  <a:solidFill>
                    <a:srgbClr val="0000FF"/>
                  </a:solidFill>
                  <a:latin typeface="Times New Roman" panose="02020603050405020304" pitchFamily="18" charset="0"/>
                  <a:sym typeface="-소망M"/>
                </a:rPr>
                <a:t>Li, H.</a:t>
              </a:r>
              <a:r>
                <a:rPr lang="en-US" altLang="zh-CN" sz="1600">
                  <a:latin typeface="Times New Roman" panose="02020603050405020304" pitchFamily="18" charset="0"/>
                  <a:sym typeface="-소망M"/>
                </a:rPr>
                <a:t>, 2023. Edge removal and Q-learning for stabilizability of Boolean networks, submitted to </a:t>
              </a:r>
              <a:r>
                <a:rPr lang="en-US" altLang="zh-CN" sz="1600" i="1">
                  <a:latin typeface="Times New Roman" panose="02020603050405020304" pitchFamily="18" charset="0"/>
                  <a:sym typeface="-소망M"/>
                </a:rPr>
                <a:t>IEEE Transactions on Neural Networks and Learning Systems</a:t>
              </a:r>
              <a:r>
                <a:rPr lang="en-US" altLang="zh-CN" sz="1600">
                  <a:latin typeface="Times New Roman" panose="02020603050405020304" pitchFamily="18" charset="0"/>
                  <a:sym typeface="-소망M"/>
                </a:rPr>
                <a:t>.</a:t>
              </a:r>
              <a:endParaRPr lang="en-US" altLang="zh-CN" sz="1600">
                <a:latin typeface="Times New Roman" panose="02020603050405020304" pitchFamily="18" charset="0"/>
                <a:sym typeface="-소망M"/>
              </a:endParaRPr>
            </a:p>
            <a:p>
              <a:pPr marL="342900" indent="-342900" algn="just">
                <a:lnSpc>
                  <a:spcPts val="2265"/>
                </a:lnSpc>
                <a:buClr>
                  <a:srgbClr val="617FAB"/>
                </a:buClr>
                <a:buFont typeface="Wingdings" panose="05000000000000000000" charset="0"/>
                <a:buChar char="ü"/>
              </a:pPr>
              <a:r>
                <a:rPr lang="en-US" altLang="zh-CN" sz="1600">
                  <a:latin typeface="Times New Roman" panose="02020603050405020304" pitchFamily="18" charset="0"/>
                  <a:sym typeface="-소망M"/>
                </a:rPr>
                <a:t>Liu, Z., </a:t>
              </a:r>
              <a:r>
                <a:rPr lang="en-US" altLang="zh-CN" sz="1600" b="1">
                  <a:solidFill>
                    <a:srgbClr val="0000FF"/>
                  </a:solidFill>
                  <a:latin typeface="Times New Roman" panose="02020603050405020304" pitchFamily="18" charset="0"/>
                  <a:sym typeface="-소망M"/>
                </a:rPr>
                <a:t>Li, H.</a:t>
              </a:r>
              <a:r>
                <a:rPr lang="en-US" altLang="zh-CN" sz="1600">
                  <a:latin typeface="Times New Roman" panose="02020603050405020304" pitchFamily="18" charset="0"/>
                  <a:sym typeface="-소망M"/>
                </a:rPr>
                <a:t>, 2023. Identification and stabilization of faulty Boolean control networks,  </a:t>
              </a:r>
              <a:r>
                <a:rPr lang="en-US" altLang="zh-CN" sz="1600" i="1">
                  <a:latin typeface="Times New Roman" panose="02020603050405020304" pitchFamily="18" charset="0"/>
                  <a:sym typeface="-소망M"/>
                </a:rPr>
                <a:t>Journal of the Franklin Institute</a:t>
              </a:r>
              <a:r>
                <a:rPr lang="en-US" altLang="zh-CN" sz="1600">
                  <a:latin typeface="Times New Roman" panose="02020603050405020304" pitchFamily="18" charset="0"/>
                  <a:sym typeface="-소망M"/>
                </a:rPr>
                <a:t>, DOI: 10.1016/j.jfranklin.2023.08.012.</a:t>
              </a:r>
              <a:endParaRPr lang="en-US" altLang="zh-CN" sz="1600">
                <a:latin typeface="Times New Roman" panose="02020603050405020304" pitchFamily="18" charset="0"/>
                <a:ea typeface="宋体" panose="02010600030101010101" pitchFamily="2" charset="-122"/>
                <a:sym typeface="-소망M"/>
              </a:endParaRPr>
            </a:p>
            <a:p>
              <a:pPr marL="342900" indent="-342900" algn="just">
                <a:lnSpc>
                  <a:spcPts val="2265"/>
                </a:lnSpc>
                <a:buClr>
                  <a:srgbClr val="617FAB"/>
                </a:buClr>
                <a:buFont typeface="Wingdings" panose="05000000000000000000" charset="0"/>
                <a:buChar char="ü"/>
              </a:pPr>
              <a:r>
                <a:rPr lang="en-US" altLang="zh-CN" sz="1600">
                  <a:latin typeface="Times New Roman" panose="02020603050405020304" pitchFamily="18" charset="0"/>
                  <a:sym typeface="-소망M"/>
                </a:rPr>
                <a:t>Yang, X., </a:t>
              </a:r>
              <a:r>
                <a:rPr lang="en-US" altLang="zh-CN" sz="1600" b="1">
                  <a:solidFill>
                    <a:srgbClr val="0000FF"/>
                  </a:solidFill>
                  <a:latin typeface="Times New Roman" panose="02020603050405020304" pitchFamily="18" charset="0"/>
                  <a:sym typeface="-소망M"/>
                </a:rPr>
                <a:t>Li, H.</a:t>
              </a:r>
              <a:r>
                <a:rPr lang="en-US" altLang="zh-CN" sz="1600">
                  <a:latin typeface="Times New Roman" panose="02020603050405020304" pitchFamily="18" charset="0"/>
                  <a:sym typeface="-소망M"/>
                </a:rPr>
                <a:t>, 2023. Robust synchronization of coupled logical networks subject to stochastic function perturbations, submitted to </a:t>
              </a:r>
              <a:r>
                <a:rPr lang="en-US" altLang="zh-CN" sz="1600" i="1">
                  <a:latin typeface="Times New Roman" panose="02020603050405020304" pitchFamily="18" charset="0"/>
                  <a:sym typeface="-소망M"/>
                </a:rPr>
                <a:t>Information Sciences</a:t>
              </a:r>
              <a:r>
                <a:rPr lang="en-US" altLang="zh-CN" sz="1600">
                  <a:latin typeface="Times New Roman" panose="02020603050405020304" pitchFamily="18" charset="0"/>
                  <a:sym typeface="-소망M"/>
                </a:rPr>
                <a:t>.</a:t>
              </a:r>
              <a:endParaRPr lang="en-US" altLang="zh-CN" sz="1600">
                <a:latin typeface="Times New Roman" panose="02020603050405020304" pitchFamily="18" charset="0"/>
                <a:sym typeface="-소망M"/>
              </a:endParaRPr>
            </a:p>
            <a:p>
              <a:pPr marL="342900" indent="-342900" algn="just">
                <a:lnSpc>
                  <a:spcPts val="2265"/>
                </a:lnSpc>
                <a:buClr>
                  <a:srgbClr val="617FAB"/>
                </a:buClr>
                <a:buFont typeface="Wingdings" panose="05000000000000000000" charset="0"/>
                <a:buChar char="ü"/>
              </a:pPr>
              <a:r>
                <a:rPr lang="en-US" altLang="zh-CN" sz="1600">
                  <a:latin typeface="Times New Roman" panose="02020603050405020304" pitchFamily="18" charset="0"/>
                  <a:ea typeface="宋体" panose="02010600030101010101" pitchFamily="2" charset="-122"/>
                  <a:sym typeface="-소망M"/>
                </a:rPr>
                <a:t>Liu, Z., </a:t>
              </a:r>
              <a:r>
                <a:rPr lang="en-US" altLang="zh-CN" sz="1600" b="1">
                  <a:solidFill>
                    <a:srgbClr val="0000FF"/>
                  </a:solidFill>
                  <a:latin typeface="Times New Roman" panose="02020603050405020304" pitchFamily="18" charset="0"/>
                  <a:ea typeface="宋体" panose="02010600030101010101" pitchFamily="2" charset="-122"/>
                  <a:sym typeface="-소망M"/>
                </a:rPr>
                <a:t>Li, H.</a:t>
              </a:r>
              <a:r>
                <a:rPr lang="en-US" altLang="zh-CN" sz="1600">
                  <a:latin typeface="Times New Roman" panose="02020603050405020304" pitchFamily="18" charset="0"/>
                  <a:ea typeface="宋体" panose="02010600030101010101" pitchFamily="2" charset="-122"/>
                  <a:sym typeface="-소망M"/>
                </a:rPr>
                <a:t>, 2023. Controllability and observability of Boolean control networks subject to stuck-at fault, submitted to </a:t>
              </a:r>
              <a:r>
                <a:rPr lang="en-US" altLang="zh-CN" sz="1600" i="1">
                  <a:latin typeface="Times New Roman" panose="02020603050405020304" pitchFamily="18" charset="0"/>
                  <a:ea typeface="宋体" panose="02010600030101010101" pitchFamily="2" charset="-122"/>
                  <a:sym typeface="-소망M"/>
                </a:rPr>
                <a:t>Nonlinear Analysis: Hybrid Systems</a:t>
              </a:r>
              <a:r>
                <a:rPr lang="en-US" altLang="zh-CN" sz="1600">
                  <a:latin typeface="Times New Roman" panose="02020603050405020304" pitchFamily="18" charset="0"/>
                  <a:ea typeface="宋体" panose="02010600030101010101" pitchFamily="2" charset="-122"/>
                  <a:sym typeface="-소망M"/>
                </a:rPr>
                <a:t>.</a:t>
              </a:r>
              <a:endParaRPr lang="en-US" altLang="zh-CN" sz="1600">
                <a:latin typeface="Times New Roman" panose="02020603050405020304" pitchFamily="18" charset="0"/>
                <a:ea typeface="宋体" panose="02010600030101010101" pitchFamily="2" charset="-122"/>
                <a:sym typeface="-소망M"/>
              </a:endParaRPr>
            </a:p>
            <a:p>
              <a:pPr marL="342900" indent="-342900" algn="just">
                <a:lnSpc>
                  <a:spcPts val="2265"/>
                </a:lnSpc>
                <a:buClr>
                  <a:srgbClr val="617FAB"/>
                </a:buClr>
                <a:buFont typeface="Wingdings" panose="05000000000000000000" charset="0"/>
                <a:buChar char="ü"/>
              </a:pPr>
              <a:r>
                <a:rPr lang="en-US" altLang="zh-CN" sz="1600">
                  <a:latin typeface="Times New Roman" panose="02020603050405020304" pitchFamily="18" charset="0"/>
                  <a:sym typeface="-소망M"/>
                </a:rPr>
                <a:t>Li, W., </a:t>
              </a:r>
              <a:r>
                <a:rPr lang="en-US" altLang="zh-CN" sz="1600" b="1">
                  <a:solidFill>
                    <a:srgbClr val="0000FF"/>
                  </a:solidFill>
                  <a:latin typeface="Times New Roman" panose="02020603050405020304" pitchFamily="18" charset="0"/>
                  <a:sym typeface="+mn-ea"/>
                </a:rPr>
                <a:t>Li, H.</a:t>
              </a:r>
              <a:r>
                <a:rPr lang="en-US" altLang="zh-CN" sz="1600">
                  <a:latin typeface="Times New Roman" panose="02020603050405020304" pitchFamily="18" charset="0"/>
                  <a:sym typeface="-소망M"/>
                </a:rPr>
                <a:t>, Yang, X., 2023. Edge removal towards asymptotical stabilizability of Boolean networks under asynchronous stochastic update, </a:t>
              </a:r>
              <a:r>
                <a:rPr lang="en-US" altLang="zh-CN" sz="1600" i="1">
                  <a:latin typeface="Times New Roman" panose="02020603050405020304" pitchFamily="18" charset="0"/>
                  <a:sym typeface="-소망M"/>
                </a:rPr>
                <a:t>Systems &amp; Control Letters</a:t>
              </a:r>
              <a:r>
                <a:rPr lang="en-US" altLang="zh-CN" sz="1600">
                  <a:latin typeface="Times New Roman" panose="02020603050405020304" pitchFamily="18" charset="0"/>
                  <a:sym typeface="-소망M"/>
                </a:rPr>
                <a:t>, Provisionally Accepted.</a:t>
              </a:r>
              <a:endParaRPr lang="en-US" altLang="zh-CN" sz="1600" b="1">
                <a:latin typeface="Times New Roman" panose="02020603050405020304" pitchFamily="18" charset="0"/>
                <a:sym typeface="-소망M"/>
              </a:endParaRPr>
            </a:p>
            <a:p>
              <a:pPr marL="342900" indent="-342900" algn="just">
                <a:lnSpc>
                  <a:spcPts val="2265"/>
                </a:lnSpc>
                <a:buClr>
                  <a:srgbClr val="617FAB"/>
                </a:buClr>
                <a:buFont typeface="Wingdings" panose="05000000000000000000" charset="0"/>
                <a:buChar char="ü"/>
              </a:pPr>
              <a:r>
                <a:rPr lang="en-US" altLang="zh-CN" sz="1600">
                  <a:latin typeface="Times New Roman" panose="02020603050405020304" pitchFamily="18" charset="0"/>
                  <a:ea typeface="宋体" panose="02010600030101010101" pitchFamily="2" charset="-122"/>
                </a:rPr>
                <a:t>Li, W., </a:t>
              </a:r>
              <a:r>
                <a:rPr lang="en-US" altLang="zh-CN" sz="1600" b="1">
                  <a:solidFill>
                    <a:srgbClr val="0000FF"/>
                  </a:solidFill>
                  <a:latin typeface="Times New Roman" panose="02020603050405020304" pitchFamily="18" charset="0"/>
                  <a:ea typeface="宋体" panose="02010600030101010101" pitchFamily="2" charset="-122"/>
                </a:rPr>
                <a:t>Li, H.</a:t>
              </a:r>
              <a:r>
                <a:rPr lang="en-US" altLang="zh-CN" sz="1600">
                  <a:latin typeface="Times New Roman" panose="02020603050405020304" pitchFamily="18" charset="0"/>
                  <a:ea typeface="宋体" panose="02010600030101010101" pitchFamily="2" charset="-122"/>
                </a:rPr>
                <a:t>, Yang, X., 2023. Identification of edge removal fault in Boolean networks and disjunctive Boolean networks, submitted to </a:t>
              </a:r>
              <a:r>
                <a:rPr lang="en-US" altLang="zh-CN" sz="1600" i="1">
                  <a:latin typeface="Times New Roman" panose="02020603050405020304" pitchFamily="18" charset="0"/>
                  <a:ea typeface="宋体" panose="02010600030101010101" pitchFamily="2" charset="-122"/>
                </a:rPr>
                <a:t>Journal of the Franklin Institute</a:t>
              </a:r>
              <a:r>
                <a:rPr lang="en-US" altLang="zh-CN" sz="1600">
                  <a:latin typeface="Times New Roman" panose="02020603050405020304" pitchFamily="18" charset="0"/>
                  <a:ea typeface="宋体" panose="02010600030101010101" pitchFamily="2" charset="-122"/>
                </a:rPr>
                <a:t>.</a:t>
              </a:r>
              <a:endParaRPr lang="en-US" altLang="zh-CN" sz="1600">
                <a:latin typeface="Times New Roman" panose="02020603050405020304" pitchFamily="18" charset="0"/>
                <a:ea typeface="宋体" panose="02010600030101010101" pitchFamily="2" charset="-122"/>
              </a:endParaRPr>
            </a:p>
            <a:p>
              <a:pPr marL="342900" indent="-342900" algn="just">
                <a:lnSpc>
                  <a:spcPts val="2265"/>
                </a:lnSpc>
                <a:buClr>
                  <a:srgbClr val="617FAB"/>
                </a:buClr>
                <a:buFont typeface="Wingdings" panose="05000000000000000000" charset="0"/>
                <a:buChar char="ü"/>
              </a:pPr>
              <a:r>
                <a:rPr lang="en-US" altLang="zh-CN" sz="1600">
                  <a:latin typeface="Times New Roman" panose="02020603050405020304" pitchFamily="18" charset="0"/>
                  <a:ea typeface="宋体" panose="02010600030101010101" pitchFamily="2" charset="-122"/>
                </a:rPr>
                <a:t>Yang, X., </a:t>
              </a:r>
              <a:r>
                <a:rPr lang="en-US" altLang="zh-CN" sz="1600" b="1">
                  <a:solidFill>
                    <a:srgbClr val="0000FF"/>
                  </a:solidFill>
                  <a:latin typeface="Times New Roman" panose="02020603050405020304" pitchFamily="18" charset="0"/>
                  <a:ea typeface="宋体" panose="02010600030101010101" pitchFamily="2" charset="-122"/>
                </a:rPr>
                <a:t>Li, H.</a:t>
              </a:r>
              <a:r>
                <a:rPr lang="en-US" altLang="zh-CN" sz="1600">
                  <a:latin typeface="Times New Roman" panose="02020603050405020304" pitchFamily="18" charset="0"/>
                  <a:ea typeface="宋体" panose="02010600030101010101" pitchFamily="2" charset="-122"/>
                </a:rPr>
                <a:t>, 2023. Robust reconstructibility of Boolean networks subject to function perturbation, submitted to </a:t>
              </a:r>
              <a:r>
                <a:rPr lang="en-US" altLang="zh-CN" sz="1600" i="1">
                  <a:latin typeface="Times New Roman" panose="02020603050405020304" pitchFamily="18" charset="0"/>
                  <a:ea typeface="宋体" panose="02010600030101010101" pitchFamily="2" charset="-122"/>
                </a:rPr>
                <a:t>SIAM Journal on Control and Optimization</a:t>
              </a:r>
              <a:r>
                <a:rPr lang="en-US" altLang="zh-CN" sz="1600">
                  <a:latin typeface="Times New Roman" panose="02020603050405020304" pitchFamily="18" charset="0"/>
                  <a:ea typeface="宋体" panose="02010600030101010101" pitchFamily="2" charset="-122"/>
                </a:rPr>
                <a:t>.</a:t>
              </a:r>
              <a:endParaRPr lang="en-US" altLang="zh-CN" sz="1600">
                <a:latin typeface="Times New Roman" panose="02020603050405020304" pitchFamily="18" charset="0"/>
                <a:ea typeface="宋体" panose="02010600030101010101" pitchFamily="2" charset="-122"/>
              </a:endParaRPr>
            </a:p>
            <a:p>
              <a:pPr marL="342900" indent="-342900" algn="just">
                <a:lnSpc>
                  <a:spcPts val="2265"/>
                </a:lnSpc>
                <a:buClr>
                  <a:srgbClr val="617FAB"/>
                </a:buClr>
                <a:buFont typeface="Wingdings" panose="05000000000000000000" charset="0"/>
                <a:buChar char="ü"/>
              </a:pPr>
              <a:r>
                <a:rPr lang="en-US" altLang="zh-CN" sz="1600">
                  <a:latin typeface="Times New Roman" panose="02020603050405020304" pitchFamily="18" charset="0"/>
                  <a:ea typeface="宋体" panose="02010600030101010101" pitchFamily="2" charset="-122"/>
                </a:rPr>
                <a:t>Li, W., </a:t>
              </a:r>
              <a:r>
                <a:rPr lang="en-US" altLang="zh-CN" sz="1600" b="1">
                  <a:solidFill>
                    <a:srgbClr val="0000FF"/>
                  </a:solidFill>
                  <a:latin typeface="Times New Roman" panose="02020603050405020304" pitchFamily="18" charset="0"/>
                  <a:ea typeface="宋体" panose="02010600030101010101" pitchFamily="2" charset="-122"/>
                </a:rPr>
                <a:t>Li, H.</a:t>
              </a:r>
              <a:r>
                <a:rPr lang="en-US" altLang="zh-CN" sz="1600">
                  <a:latin typeface="Times New Roman" panose="02020603050405020304" pitchFamily="18" charset="0"/>
                  <a:ea typeface="宋体" panose="02010600030101010101" pitchFamily="2" charset="-122"/>
                </a:rPr>
                <a:t>, Yang, X., 2023. Robust stability of Boolean networks subject to two kinds of edge perturbations, submitted to </a:t>
              </a:r>
              <a:r>
                <a:rPr lang="en-US" altLang="zh-CN" sz="1600" i="1">
                  <a:latin typeface="Times New Roman" panose="02020603050405020304" pitchFamily="18" charset="0"/>
                  <a:ea typeface="宋体" panose="02010600030101010101" pitchFamily="2" charset="-122"/>
                </a:rPr>
                <a:t>IEEE Transactions on Control of Network Systems</a:t>
              </a:r>
              <a:r>
                <a:rPr lang="en-US" altLang="zh-CN" sz="1600">
                  <a:latin typeface="Times New Roman" panose="02020603050405020304" pitchFamily="18" charset="0"/>
                  <a:ea typeface="宋体" panose="02010600030101010101" pitchFamily="2" charset="-122"/>
                </a:rPr>
                <a:t>.</a:t>
              </a:r>
              <a:endParaRPr lang="en-US" altLang="zh-CN" sz="1600">
                <a:latin typeface="Times New Roman" panose="02020603050405020304" pitchFamily="18" charset="0"/>
                <a:ea typeface="宋体" panose="02010600030101010101" pitchFamily="2" charset="-122"/>
              </a:endParaRPr>
            </a:p>
          </p:txBody>
        </p:sp>
        <p:sp>
          <p:nvSpPr>
            <p:cNvPr id="10" name="圆角矩形 9"/>
            <p:cNvSpPr/>
            <p:nvPr/>
          </p:nvSpPr>
          <p:spPr>
            <a:xfrm>
              <a:off x="1077" y="2612"/>
              <a:ext cx="12585" cy="7710"/>
            </a:xfrm>
            <a:prstGeom prst="roundRect">
              <a:avLst/>
            </a:prstGeom>
            <a:noFill/>
            <a:ln w="28575">
              <a:solidFill>
                <a:schemeClr val="accent1"/>
              </a:solidFill>
            </a:ln>
            <a:effectLst>
              <a:outerShdw blurRad="50800" dist="38100" dir="5400000" algn="t" rotWithShape="0">
                <a:prstClr val="black">
                  <a:alpha val="40000"/>
                </a:prstClr>
              </a:outerShdw>
            </a:effectLst>
          </p:spPr>
          <p:txBody>
            <a:bodyPr wrap="squar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sp>
        <p:nvSpPr>
          <p:cNvPr id="99333"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sym typeface="+mn-ea"/>
              </a:rPr>
              <a:t>Conclusion</a:t>
            </a:r>
            <a:endParaRPr lang="en-US" altLang="zh-CN" sz="2800" b="1" dirty="0">
              <a:solidFill>
                <a:schemeClr val="bg1"/>
              </a:solidFill>
              <a:latin typeface="Times New Roman" panose="02020603050405020304" pitchFamily="18" charset="0"/>
              <a:ea typeface="黑体" panose="02010609060101010101" pitchFamily="49" charset="-122"/>
              <a:sym typeface="+mn-ea"/>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文本框 24"/>
          <p:cNvSpPr txBox="1"/>
          <p:nvPr>
            <p:custDataLst>
              <p:tags r:id="rId1"/>
            </p:custDataLst>
          </p:nvPr>
        </p:nvSpPr>
        <p:spPr>
          <a:xfrm>
            <a:off x="5221605" y="3526155"/>
            <a:ext cx="358140" cy="368300"/>
          </a:xfrm>
          <a:prstGeom prst="rect">
            <a:avLst/>
          </a:prstGeom>
          <a:solidFill>
            <a:schemeClr val="bg1"/>
          </a:solidFill>
        </p:spPr>
        <p:txBody>
          <a:bodyPr wrap="square" rtlCol="0">
            <a:spAutoFit/>
          </a:bodyPr>
          <a:p>
            <a:endParaRPr lang="zh-CN" altLang="en-US"/>
          </a:p>
        </p:txBody>
      </p:sp>
      <p:sp>
        <p:nvSpPr>
          <p:cNvPr id="3" name="文本框 2"/>
          <p:cNvSpPr txBox="1"/>
          <p:nvPr>
            <p:custDataLst>
              <p:tags r:id="rId2"/>
            </p:custDataLst>
          </p:nvPr>
        </p:nvSpPr>
        <p:spPr>
          <a:xfrm>
            <a:off x="107315" y="1196975"/>
            <a:ext cx="7124700" cy="5227955"/>
          </a:xfrm>
          <a:prstGeom prst="rect">
            <a:avLst/>
          </a:prstGeom>
          <a:ln w="6350"/>
        </p:spPr>
        <p:style>
          <a:lnRef idx="2">
            <a:schemeClr val="accent5"/>
          </a:lnRef>
          <a:fillRef idx="1">
            <a:schemeClr val="lt1"/>
          </a:fillRef>
          <a:effectRef idx="0">
            <a:schemeClr val="accent5"/>
          </a:effectRef>
          <a:fontRef idx="minor">
            <a:schemeClr val="dk1"/>
          </a:fontRef>
        </p:style>
        <p:txBody>
          <a:bodyPr wrap="square" rtlCol="0">
            <a:noAutofit/>
          </a:bodyPr>
          <a:p>
            <a:pPr algn="l">
              <a:lnSpc>
                <a:spcPct val="150000"/>
              </a:lnSpc>
              <a:buClr>
                <a:srgbClr val="0000FF"/>
              </a:buClr>
              <a:buSzTx/>
              <a:buFont typeface="Wingdings" panose="05000000000000000000" charset="0"/>
            </a:pPr>
            <a:r>
              <a:rPr lang="en-US" altLang="zh-CN" sz="1600">
                <a:solidFill>
                  <a:schemeClr val="tx1"/>
                </a:solidFill>
                <a:latin typeface="Times New Roman" panose="02020603050405020304" pitchFamily="18" charset="0"/>
                <a:cs typeface="Times New Roman" panose="02020603050405020304" pitchFamily="18" charset="0"/>
                <a:sym typeface="+mn-ea"/>
              </a:rPr>
              <a:t>[43] R. Zhou, Y. Guo, X. Liu, and W. Gui, Stabilization of Boolean control networks with state-triggered impulses, </a:t>
            </a:r>
            <a:r>
              <a:rPr lang="en-US" sz="1600" b="1">
                <a:solidFill>
                  <a:srgbClr val="0000FF"/>
                </a:solidFill>
                <a:latin typeface="Times New Roman" panose="02020603050405020304" pitchFamily="18" charset="0"/>
                <a:cs typeface="Times New Roman" panose="02020603050405020304" pitchFamily="18" charset="0"/>
                <a:sym typeface="+mn-ea"/>
              </a:rPr>
              <a:t>Science China Information Sciences</a:t>
            </a:r>
            <a:r>
              <a:rPr lang="en-US" altLang="zh-CN" sz="1600">
                <a:solidFill>
                  <a:schemeClr val="tx1"/>
                </a:solidFill>
                <a:latin typeface="Times New Roman" panose="02020603050405020304" pitchFamily="18" charset="0"/>
                <a:cs typeface="Times New Roman" panose="02020603050405020304" pitchFamily="18" charset="0"/>
                <a:sym typeface="+mn-ea"/>
              </a:rPr>
              <a:t>, 65(3): 132202, 2022.</a:t>
            </a:r>
            <a:endParaRPr lang="en-US" altLang="zh-CN" sz="1600">
              <a:solidFill>
                <a:schemeClr val="tx1"/>
              </a:solidFill>
              <a:latin typeface="Times New Roman" panose="02020603050405020304" pitchFamily="18" charset="0"/>
              <a:cs typeface="Times New Roman" panose="02020603050405020304" pitchFamily="18" charset="0"/>
              <a:sym typeface="+mn-ea"/>
            </a:endParaRPr>
          </a:p>
          <a:p>
            <a:pPr algn="just">
              <a:lnSpc>
                <a:spcPct val="150000"/>
              </a:lnSpc>
              <a:buClr>
                <a:srgbClr val="0000FF"/>
              </a:buClr>
              <a:buSzTx/>
              <a:buFont typeface="Wingdings" panose="05000000000000000000" charset="0"/>
            </a:pPr>
            <a:r>
              <a:rPr lang="en-US" altLang="zh-CN" sz="1600">
                <a:solidFill>
                  <a:schemeClr val="tx1"/>
                </a:solidFill>
                <a:latin typeface="Times New Roman" panose="02020603050405020304" pitchFamily="18" charset="0"/>
                <a:cs typeface="Times New Roman" panose="02020603050405020304" pitchFamily="18" charset="0"/>
                <a:sym typeface="+mn-ea"/>
              </a:rPr>
              <a:t>[44] J. Yue, Y. Yan, Z. Chen, and H. Deng, Further results on bilinear behavior formulation of finite state machines, </a:t>
            </a:r>
            <a:r>
              <a:rPr lang="en-US" sz="1600" b="1">
                <a:solidFill>
                  <a:srgbClr val="0000FF"/>
                </a:solidFill>
                <a:latin typeface="Times New Roman" panose="02020603050405020304" pitchFamily="18" charset="0"/>
                <a:cs typeface="Times New Roman" panose="02020603050405020304" pitchFamily="18" charset="0"/>
                <a:sym typeface="+mn-ea"/>
              </a:rPr>
              <a:t>Science China Information Sciences</a:t>
            </a:r>
            <a:r>
              <a:rPr lang="en-US" altLang="zh-CN" sz="1600">
                <a:solidFill>
                  <a:schemeClr val="tx1"/>
                </a:solidFill>
                <a:latin typeface="Times New Roman" panose="02020603050405020304" pitchFamily="18" charset="0"/>
                <a:cs typeface="Times New Roman" panose="02020603050405020304" pitchFamily="18" charset="0"/>
                <a:sym typeface="+mn-ea"/>
              </a:rPr>
              <a:t>, 65(11): 219201, 2022.</a:t>
            </a:r>
            <a:endParaRPr lang="en-US" altLang="zh-CN" sz="1600">
              <a:solidFill>
                <a:schemeClr val="tx1"/>
              </a:solidFill>
              <a:latin typeface="Times New Roman" panose="02020603050405020304" pitchFamily="18" charset="0"/>
              <a:cs typeface="Times New Roman" panose="02020603050405020304" pitchFamily="18" charset="0"/>
              <a:sym typeface="+mn-ea"/>
            </a:endParaRPr>
          </a:p>
          <a:p>
            <a:pPr algn="just">
              <a:lnSpc>
                <a:spcPct val="150000"/>
              </a:lnSpc>
              <a:buClr>
                <a:srgbClr val="0000FF"/>
              </a:buClr>
              <a:buSzTx/>
              <a:buFont typeface="Wingdings" panose="05000000000000000000" charset="0"/>
            </a:pPr>
            <a:r>
              <a:rPr lang="en-US" altLang="zh-CN" sz="1600">
                <a:solidFill>
                  <a:schemeClr val="tx1"/>
                </a:solidFill>
                <a:latin typeface="Times New Roman" panose="02020603050405020304" pitchFamily="18" charset="0"/>
                <a:cs typeface="Times New Roman" panose="02020603050405020304" pitchFamily="18" charset="0"/>
                <a:sym typeface="+mn-ea"/>
              </a:rPr>
              <a:t>[45] Y. Liu, J. Zhong, D. W. C. Ho, and W. Gui, Minimal observability of Boolean networks, </a:t>
            </a:r>
            <a:r>
              <a:rPr lang="en-US" sz="1600" b="1">
                <a:solidFill>
                  <a:srgbClr val="0000FF"/>
                </a:solidFill>
                <a:latin typeface="Times New Roman" panose="02020603050405020304" pitchFamily="18" charset="0"/>
                <a:cs typeface="Times New Roman" panose="02020603050405020304" pitchFamily="18" charset="0"/>
                <a:sym typeface="+mn-ea"/>
              </a:rPr>
              <a:t>Science China Information Sciences</a:t>
            </a:r>
            <a:r>
              <a:rPr lang="en-US" altLang="zh-CN" sz="1600">
                <a:solidFill>
                  <a:schemeClr val="tx1"/>
                </a:solidFill>
                <a:latin typeface="Times New Roman" panose="02020603050405020304" pitchFamily="18" charset="0"/>
                <a:cs typeface="Times New Roman" panose="02020603050405020304" pitchFamily="18" charset="0"/>
                <a:sym typeface="+mn-ea"/>
              </a:rPr>
              <a:t>, 65(5): 152203, 2022.</a:t>
            </a:r>
            <a:endParaRPr lang="en-US" altLang="zh-CN" sz="1600">
              <a:solidFill>
                <a:schemeClr val="tx1"/>
              </a:solidFill>
              <a:latin typeface="Times New Roman" panose="02020603050405020304" pitchFamily="18" charset="0"/>
              <a:cs typeface="Times New Roman" panose="02020603050405020304" pitchFamily="18" charset="0"/>
              <a:sym typeface="+mn-ea"/>
            </a:endParaRPr>
          </a:p>
          <a:p>
            <a:pPr algn="just">
              <a:lnSpc>
                <a:spcPct val="150000"/>
              </a:lnSpc>
              <a:buClr>
                <a:srgbClr val="0000FF"/>
              </a:buClr>
              <a:buSzTx/>
              <a:buFont typeface="Wingdings" panose="05000000000000000000" charset="0"/>
            </a:pPr>
            <a:r>
              <a:rPr lang="en-US" altLang="zh-CN" sz="1600">
                <a:solidFill>
                  <a:schemeClr val="tx1"/>
                </a:solidFill>
                <a:latin typeface="Times New Roman" panose="02020603050405020304" pitchFamily="18" charset="0"/>
                <a:cs typeface="Times New Roman" panose="02020603050405020304" pitchFamily="18" charset="0"/>
                <a:sym typeface="+mn-ea"/>
              </a:rPr>
              <a:t>[46] Y. Yan, D. Cheng, J. Feng,</a:t>
            </a:r>
            <a:r>
              <a:rPr lang="en-US" altLang="zh-CN" sz="1600" b="1">
                <a:solidFill>
                  <a:srgbClr val="0000FF"/>
                </a:solidFill>
                <a:latin typeface="Times New Roman" panose="02020603050405020304" pitchFamily="18" charset="0"/>
                <a:cs typeface="Times New Roman" panose="02020603050405020304" pitchFamily="18" charset="0"/>
                <a:sym typeface="+mn-ea"/>
              </a:rPr>
              <a:t> H. Li</a:t>
            </a:r>
            <a:r>
              <a:rPr lang="en-US" altLang="zh-CN" sz="1600">
                <a:solidFill>
                  <a:schemeClr val="tx1"/>
                </a:solidFill>
                <a:latin typeface="Times New Roman" panose="02020603050405020304" pitchFamily="18" charset="0"/>
                <a:cs typeface="Times New Roman" panose="02020603050405020304" pitchFamily="18" charset="0"/>
                <a:sym typeface="+mn-ea"/>
              </a:rPr>
              <a:t>, and J. Yue, Survey on applications of algebraic state space theory of logical systems to finite state machines, </a:t>
            </a:r>
            <a:r>
              <a:rPr lang="en-US" sz="1600" b="1">
                <a:solidFill>
                  <a:srgbClr val="0000FF"/>
                </a:solidFill>
                <a:latin typeface="Times New Roman" panose="02020603050405020304" pitchFamily="18" charset="0"/>
                <a:cs typeface="Times New Roman" panose="02020603050405020304" pitchFamily="18" charset="0"/>
                <a:sym typeface="+mn-ea"/>
              </a:rPr>
              <a:t>Science China Information Sciences</a:t>
            </a:r>
            <a:r>
              <a:rPr lang="en-US" sz="1600">
                <a:latin typeface="Times New Roman" panose="02020603050405020304" pitchFamily="18" charset="0"/>
                <a:cs typeface="Times New Roman" panose="02020603050405020304" pitchFamily="18" charset="0"/>
                <a:sym typeface="+mn-ea"/>
              </a:rPr>
              <a:t>, 66(1): </a:t>
            </a:r>
            <a:r>
              <a:rPr lang="en-US" altLang="zh-CN" sz="1600">
                <a:solidFill>
                  <a:schemeClr val="tx1"/>
                </a:solidFill>
                <a:latin typeface="Times New Roman" panose="02020603050405020304" pitchFamily="18" charset="0"/>
                <a:cs typeface="Times New Roman" panose="02020603050405020304" pitchFamily="18" charset="0"/>
                <a:sym typeface="+mn-ea"/>
              </a:rPr>
              <a:t>111201</a:t>
            </a:r>
            <a:r>
              <a:rPr lang="en-US" sz="1600">
                <a:latin typeface="Times New Roman" panose="02020603050405020304" pitchFamily="18" charset="0"/>
                <a:cs typeface="Times New Roman" panose="02020603050405020304" pitchFamily="18" charset="0"/>
                <a:sym typeface="+mn-ea"/>
              </a:rPr>
              <a:t>, 2023.</a:t>
            </a:r>
            <a:endParaRPr lang="en-US" altLang="zh-CN" sz="1600">
              <a:solidFill>
                <a:schemeClr val="tx1"/>
              </a:solidFill>
              <a:latin typeface="Times New Roman" panose="02020603050405020304" pitchFamily="18" charset="0"/>
              <a:cs typeface="Times New Roman" panose="02020603050405020304" pitchFamily="18" charset="0"/>
              <a:sym typeface="+mn-ea"/>
            </a:endParaRPr>
          </a:p>
          <a:p>
            <a:pPr algn="just">
              <a:lnSpc>
                <a:spcPct val="150000"/>
              </a:lnSpc>
              <a:buClr>
                <a:srgbClr val="0000FF"/>
              </a:buClr>
              <a:buSzTx/>
              <a:buFont typeface="Wingdings" panose="05000000000000000000" charset="0"/>
            </a:pPr>
            <a:r>
              <a:rPr lang="en-US" altLang="zh-CN" sz="1600">
                <a:solidFill>
                  <a:schemeClr val="tx1"/>
                </a:solidFill>
                <a:latin typeface="Times New Roman" panose="02020603050405020304" pitchFamily="18" charset="0"/>
                <a:cs typeface="Times New Roman" panose="02020603050405020304" pitchFamily="18" charset="0"/>
                <a:sym typeface="+mn-ea"/>
              </a:rPr>
              <a:t>[47] </a:t>
            </a:r>
            <a:r>
              <a:rPr lang="en-US" sz="1600">
                <a:solidFill>
                  <a:schemeClr val="tx1"/>
                </a:solidFill>
                <a:latin typeface="Times New Roman" panose="02020603050405020304" pitchFamily="18" charset="0"/>
                <a:cs typeface="Times New Roman" panose="02020603050405020304" pitchFamily="18" charset="0"/>
                <a:sym typeface="+mn-ea"/>
              </a:rPr>
              <a:t>S. Wang, and </a:t>
            </a:r>
            <a:r>
              <a:rPr lang="en-US" sz="1600" b="1">
                <a:solidFill>
                  <a:srgbClr val="0000FF"/>
                </a:solidFill>
                <a:latin typeface="Times New Roman" panose="02020603050405020304" pitchFamily="18" charset="0"/>
                <a:cs typeface="Times New Roman" panose="02020603050405020304" pitchFamily="18" charset="0"/>
                <a:sym typeface="+mn-ea"/>
              </a:rPr>
              <a:t>H. Li</a:t>
            </a:r>
            <a:r>
              <a:rPr lang="en-US" sz="1600">
                <a:solidFill>
                  <a:schemeClr val="tx1"/>
                </a:solidFill>
                <a:latin typeface="Times New Roman" panose="02020603050405020304" pitchFamily="18" charset="0"/>
                <a:cs typeface="Times New Roman" panose="02020603050405020304" pitchFamily="18" charset="0"/>
                <a:sym typeface="+mn-ea"/>
              </a:rPr>
              <a:t>, Aggregation method to reachability and optimal control of large-size Boolean control networks, </a:t>
            </a:r>
            <a:r>
              <a:rPr lang="en-US" sz="1600" b="1">
                <a:solidFill>
                  <a:srgbClr val="0000FF"/>
                </a:solidFill>
                <a:latin typeface="Times New Roman" panose="02020603050405020304" pitchFamily="18" charset="0"/>
                <a:cs typeface="Times New Roman" panose="02020603050405020304" pitchFamily="18" charset="0"/>
                <a:sym typeface="+mn-ea"/>
              </a:rPr>
              <a:t>Science China Information Sciences</a:t>
            </a:r>
            <a:r>
              <a:rPr lang="en-US" sz="1600">
                <a:solidFill>
                  <a:schemeClr val="tx1"/>
                </a:solidFill>
                <a:latin typeface="Times New Roman" panose="02020603050405020304" pitchFamily="18" charset="0"/>
                <a:cs typeface="Times New Roman" panose="02020603050405020304" pitchFamily="18" charset="0"/>
                <a:sym typeface="+mn-ea"/>
              </a:rPr>
              <a:t>, 66(7): 179202, 2023.</a:t>
            </a:r>
            <a:endParaRPr lang="en-US" sz="1600">
              <a:solidFill>
                <a:schemeClr val="tx1"/>
              </a:solidFill>
              <a:latin typeface="Times New Roman" panose="02020603050405020304" pitchFamily="18" charset="0"/>
              <a:cs typeface="Times New Roman" panose="02020603050405020304" pitchFamily="18" charset="0"/>
              <a:sym typeface="+mn-ea"/>
            </a:endParaRPr>
          </a:p>
          <a:p>
            <a:pPr algn="just">
              <a:lnSpc>
                <a:spcPct val="150000"/>
              </a:lnSpc>
              <a:buClr>
                <a:srgbClr val="0000FF"/>
              </a:buClr>
              <a:buSzTx/>
              <a:buFont typeface="Wingdings" panose="05000000000000000000" charset="0"/>
            </a:pPr>
            <a:endParaRPr lang="en-US" altLang="zh-CN" sz="1600" b="1">
              <a:solidFill>
                <a:schemeClr val="tx1"/>
              </a:solidFill>
              <a:latin typeface="Times New Roman" panose="02020603050405020304" pitchFamily="18" charset="0"/>
              <a:cs typeface="Times New Roman" panose="02020603050405020304" pitchFamily="18" charset="0"/>
              <a:sym typeface="+mn-ea"/>
            </a:endParaRPr>
          </a:p>
        </p:txBody>
      </p:sp>
      <p:pic>
        <p:nvPicPr>
          <p:cNvPr id="5" name="图片 4" descr="738b4710b912c8fcc3ceae14bf498545d688d53f8b9a"/>
          <p:cNvPicPr>
            <a:picLocks noChangeAspect="1"/>
          </p:cNvPicPr>
          <p:nvPr/>
        </p:nvPicPr>
        <p:blipFill>
          <a:blip r:embed="rId3"/>
          <a:stretch>
            <a:fillRect/>
          </a:stretch>
        </p:blipFill>
        <p:spPr>
          <a:xfrm>
            <a:off x="180001" y="43815"/>
            <a:ext cx="577850" cy="577215"/>
          </a:xfrm>
          <a:prstGeom prst="ellipse">
            <a:avLst/>
          </a:prstGeom>
        </p:spPr>
      </p:pic>
      <p:sp>
        <p:nvSpPr>
          <p:cNvPr id="15" name="文本框 14"/>
          <p:cNvSpPr txBox="1"/>
          <p:nvPr>
            <p:custDataLst>
              <p:tags r:id="rId4"/>
            </p:custDataLst>
          </p:nvPr>
        </p:nvSpPr>
        <p:spPr>
          <a:xfrm>
            <a:off x="59690" y="618490"/>
            <a:ext cx="5462905" cy="521970"/>
          </a:xfrm>
          <a:prstGeom prst="rect">
            <a:avLst/>
          </a:prstGeom>
          <a:noFill/>
        </p:spPr>
        <p:txBody>
          <a:bodyPr wrap="square" rtlCol="0">
            <a:spAutoFit/>
          </a:bodyPr>
          <a:p>
            <a:pPr>
              <a:buFont typeface="Wingdings" panose="05000000000000000000" charset="0"/>
            </a:pPr>
            <a:r>
              <a:rPr lang="en-US" altLang="zh-CN" sz="1600" b="1">
                <a:solidFill>
                  <a:schemeClr val="bg1"/>
                </a:solidFill>
                <a:latin typeface="Times New Roman" panose="02020603050405020304" pitchFamily="18" charset="0"/>
                <a:cs typeface="Times New Roman" panose="02020603050405020304" pitchFamily="18" charset="0"/>
                <a:sym typeface="+mn-ea"/>
              </a:rPr>
              <a:t> </a:t>
            </a:r>
            <a:r>
              <a:rPr lang="en-US" altLang="zh-CN" sz="2800" b="1">
                <a:solidFill>
                  <a:schemeClr val="bg1"/>
                </a:solidFill>
                <a:latin typeface="Times New Roman" panose="02020603050405020304" pitchFamily="18" charset="0"/>
                <a:cs typeface="Times New Roman" panose="02020603050405020304" pitchFamily="18" charset="0"/>
                <a:sym typeface="+mn-ea"/>
              </a:rPr>
              <a:t>Related Works</a:t>
            </a:r>
            <a:endParaRPr lang="en-US" altLang="zh-CN" sz="2800" b="1">
              <a:solidFill>
                <a:schemeClr val="bg1"/>
              </a:solidFill>
              <a:latin typeface="Times New Roman" panose="02020603050405020304" pitchFamily="18" charset="0"/>
              <a:cs typeface="Times New Roman" panose="02020603050405020304" pitchFamily="18" charset="0"/>
              <a:sym typeface="+mn-ea"/>
            </a:endParaRPr>
          </a:p>
        </p:txBody>
      </p:sp>
      <p:pic>
        <p:nvPicPr>
          <p:cNvPr id="100" name="图片 99"/>
          <p:cNvPicPr/>
          <p:nvPr/>
        </p:nvPicPr>
        <p:blipFill>
          <a:blip r:embed="rId5"/>
          <a:stretch>
            <a:fillRect/>
          </a:stretch>
        </p:blipFill>
        <p:spPr>
          <a:xfrm>
            <a:off x="7419975" y="1484630"/>
            <a:ext cx="1534160" cy="1934845"/>
          </a:xfrm>
          <a:prstGeom prst="rect">
            <a:avLst/>
          </a:prstGeom>
          <a:noFill/>
          <a:ln w="9525">
            <a:solidFill>
              <a:schemeClr val="tx1"/>
            </a:solidFill>
          </a:ln>
          <a:effectLst/>
        </p:spPr>
      </p:pic>
      <p:pic>
        <p:nvPicPr>
          <p:cNvPr id="105" name="图片 104"/>
          <p:cNvPicPr/>
          <p:nvPr/>
        </p:nvPicPr>
        <p:blipFill>
          <a:blip r:embed="rId6"/>
          <a:stretch>
            <a:fillRect/>
          </a:stretch>
        </p:blipFill>
        <p:spPr>
          <a:xfrm>
            <a:off x="7419975" y="3894455"/>
            <a:ext cx="1533525" cy="1934845"/>
          </a:xfrm>
          <a:prstGeom prst="rect">
            <a:avLst/>
          </a:prstGeom>
          <a:noFill/>
          <a:ln w="9525">
            <a:solidFill>
              <a:schemeClr val="tx1"/>
            </a:solidFill>
          </a:ln>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图片 4" descr="738b4710b912c8fcc3ceae14bf498545d688d53f8b9a"/>
          <p:cNvPicPr>
            <a:picLocks noChangeAspect="1"/>
          </p:cNvPicPr>
          <p:nvPr/>
        </p:nvPicPr>
        <p:blipFill>
          <a:blip r:embed="rId1"/>
          <a:stretch>
            <a:fillRect/>
          </a:stretch>
        </p:blipFill>
        <p:spPr>
          <a:xfrm>
            <a:off x="180001" y="43815"/>
            <a:ext cx="577850" cy="577215"/>
          </a:xfrm>
          <a:prstGeom prst="ellipse">
            <a:avLst/>
          </a:prstGeom>
        </p:spPr>
      </p:pic>
      <p:grpSp>
        <p:nvGrpSpPr>
          <p:cNvPr id="10" name="组合 9"/>
          <p:cNvGrpSpPr/>
          <p:nvPr/>
        </p:nvGrpSpPr>
        <p:grpSpPr>
          <a:xfrm>
            <a:off x="-31115" y="1359535"/>
            <a:ext cx="9197975" cy="5143241"/>
            <a:chOff x="-49" y="2141"/>
            <a:chExt cx="14485" cy="8100"/>
          </a:xfrm>
        </p:grpSpPr>
        <p:sp>
          <p:nvSpPr>
            <p:cNvPr id="25" name="文本框 24"/>
            <p:cNvSpPr txBox="1"/>
            <p:nvPr>
              <p:custDataLst>
                <p:tags r:id="rId2"/>
              </p:custDataLst>
            </p:nvPr>
          </p:nvSpPr>
          <p:spPr>
            <a:xfrm>
              <a:off x="8223" y="5553"/>
              <a:ext cx="564" cy="580"/>
            </a:xfrm>
            <a:prstGeom prst="rect">
              <a:avLst/>
            </a:prstGeom>
            <a:solidFill>
              <a:schemeClr val="bg1"/>
            </a:solidFill>
          </p:spPr>
          <p:txBody>
            <a:bodyPr wrap="square" rtlCol="0">
              <a:spAutoFit/>
            </a:bodyPr>
            <a:p>
              <a:endParaRPr lang="zh-CN" altLang="en-US"/>
            </a:p>
          </p:txBody>
        </p:sp>
        <p:pic>
          <p:nvPicPr>
            <p:cNvPr id="2" name="图片 1"/>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49" y="2141"/>
              <a:ext cx="14485" cy="8099"/>
            </a:xfrm>
            <a:prstGeom prst="rect">
              <a:avLst/>
            </a:prstGeom>
          </p:spPr>
        </p:pic>
        <p:pic>
          <p:nvPicPr>
            <p:cNvPr id="7" name="图片 6"/>
            <p:cNvPicPr>
              <a:picLocks noChangeAspect="1"/>
            </p:cNvPicPr>
            <p:nvPr>
              <p:custDataLst>
                <p:tags r:id="rId5"/>
              </p:custDataLst>
            </p:nvPr>
          </p:nvPicPr>
          <p:blipFill>
            <a:blip r:embed="rId6" cstate="print">
              <a:extLst>
                <a:ext uri="{28A0092B-C50C-407E-A947-70E740481C1C}">
                  <a14:useLocalDpi xmlns:a14="http://schemas.microsoft.com/office/drawing/2010/main" val="0"/>
                </a:ext>
              </a:extLst>
            </a:blip>
            <a:stretch>
              <a:fillRect/>
            </a:stretch>
          </p:blipFill>
          <p:spPr>
            <a:xfrm>
              <a:off x="5169" y="4411"/>
              <a:ext cx="8737" cy="1603"/>
            </a:xfrm>
            <a:prstGeom prst="rect">
              <a:avLst/>
            </a:prstGeom>
          </p:spPr>
        </p:pic>
        <p:pic>
          <p:nvPicPr>
            <p:cNvPr id="33" name="图片 32"/>
            <p:cNvPicPr>
              <a:picLocks noChangeAspect="1"/>
            </p:cNvPicPr>
            <p:nvPr>
              <p:custDataLst>
                <p:tags r:id="rId7"/>
              </p:custDataLst>
            </p:nvPr>
          </p:nvPicPr>
          <p:blipFill>
            <a:blip r:embed="rId8" cstate="print">
              <a:extLst>
                <a:ext uri="{28A0092B-C50C-407E-A947-70E740481C1C}">
                  <a14:useLocalDpi xmlns:a14="http://schemas.microsoft.com/office/drawing/2010/main" val="0"/>
                </a:ext>
              </a:extLst>
            </a:blip>
            <a:stretch>
              <a:fillRect/>
            </a:stretch>
          </p:blipFill>
          <p:spPr>
            <a:xfrm>
              <a:off x="888" y="6964"/>
              <a:ext cx="3383" cy="1903"/>
            </a:xfrm>
            <a:prstGeom prst="rect">
              <a:avLst/>
            </a:prstGeom>
          </p:spPr>
        </p:pic>
        <p:pic>
          <p:nvPicPr>
            <p:cNvPr id="34" name="图片 33"/>
            <p:cNvPicPr>
              <a:picLocks noChangeAspect="1"/>
            </p:cNvPicPr>
            <p:nvPr>
              <p:custDataLst>
                <p:tags r:id="rId9"/>
              </p:custDataLst>
            </p:nvPr>
          </p:nvPicPr>
          <p:blipFill>
            <a:blip r:embed="rId10" cstate="print">
              <a:extLst>
                <a:ext uri="{28A0092B-C50C-407E-A947-70E740481C1C}">
                  <a14:useLocalDpi xmlns:a14="http://schemas.microsoft.com/office/drawing/2010/main" val="0"/>
                </a:ext>
              </a:extLst>
            </a:blip>
            <a:stretch>
              <a:fillRect/>
            </a:stretch>
          </p:blipFill>
          <p:spPr>
            <a:xfrm>
              <a:off x="5925" y="9250"/>
              <a:ext cx="7096" cy="991"/>
            </a:xfrm>
            <a:prstGeom prst="rect">
              <a:avLst/>
            </a:prstGeom>
          </p:spPr>
        </p:pic>
        <p:sp>
          <p:nvSpPr>
            <p:cNvPr id="6" name="矩形 5"/>
            <p:cNvSpPr/>
            <p:nvPr>
              <p:custDataLst>
                <p:tags r:id="rId11"/>
              </p:custDataLst>
            </p:nvPr>
          </p:nvSpPr>
          <p:spPr>
            <a:xfrm>
              <a:off x="4944" y="3057"/>
              <a:ext cx="9186" cy="1311"/>
            </a:xfrm>
            <a:prstGeom prst="rect">
              <a:avLst/>
            </a:prstGeom>
          </p:spPr>
          <p:txBody>
            <a:bodyPr wrap="square">
              <a:noAutofit/>
            </a:bodyPr>
            <a:p>
              <a:pPr algn="ctr"/>
              <a:r>
                <a:rPr lang="zh-CN" altLang="en-US" sz="4050" b="1" dirty="0">
                  <a:solidFill>
                    <a:schemeClr val="bg1"/>
                  </a:solidFill>
                  <a:latin typeface="Times New Roman" panose="02020603050405020304" pitchFamily="18" charset="0"/>
                  <a:ea typeface="微软雅黑" panose="020B0503020204020204" charset="-122"/>
                  <a:cs typeface="Times New Roman" panose="02020603050405020304" pitchFamily="18" charset="0"/>
                </a:rPr>
                <a:t>Mathematical Modelling and Control</a:t>
              </a:r>
              <a:endParaRPr lang="zh-CN" altLang="en-US" sz="4050" b="1" dirty="0">
                <a:solidFill>
                  <a:schemeClr val="bg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28" name="文本框 27"/>
            <p:cNvSpPr txBox="1"/>
            <p:nvPr>
              <p:custDataLst>
                <p:tags r:id="rId12"/>
              </p:custDataLst>
            </p:nvPr>
          </p:nvSpPr>
          <p:spPr>
            <a:xfrm>
              <a:off x="5650" y="5495"/>
              <a:ext cx="8016" cy="4094"/>
            </a:xfrm>
            <a:prstGeom prst="rect">
              <a:avLst/>
            </a:prstGeom>
            <a:noFill/>
          </p:spPr>
          <p:txBody>
            <a:bodyPr wrap="square" rtlCol="0">
              <a:spAutoFit/>
            </a:bodyPr>
            <a:p>
              <a:pPr algn="ctr" fontAlgn="auto">
                <a:spcAft>
                  <a:spcPts val="600"/>
                </a:spcAft>
              </a:pPr>
              <a:r>
                <a:rPr lang="en-US" altLang="zh-CN" sz="1500" b="1" dirty="0">
                  <a:solidFill>
                    <a:schemeClr val="bg1"/>
                  </a:solidFill>
                  <a:latin typeface="Times New Roman" panose="02020603050405020304" pitchFamily="18" charset="0"/>
                  <a:cs typeface="Times New Roman" panose="02020603050405020304" pitchFamily="18" charset="0"/>
                  <a:sym typeface="+mn-ea"/>
                </a:rPr>
                <a:t>Aims and Scope</a:t>
              </a:r>
              <a:r>
                <a:rPr lang="zh-CN" altLang="en-US" sz="1500" b="1" dirty="0">
                  <a:solidFill>
                    <a:schemeClr val="bg1"/>
                  </a:solidFill>
                  <a:latin typeface="Times New Roman" panose="02020603050405020304" pitchFamily="18" charset="0"/>
                  <a:ea typeface="宋体" panose="02010600030101010101" pitchFamily="2" charset="-122"/>
                  <a:cs typeface="Times New Roman" panose="02020603050405020304" pitchFamily="18" charset="0"/>
                  <a:sym typeface="+mn-ea"/>
                </a:rPr>
                <a:t> </a:t>
              </a:r>
              <a:endParaRPr lang="en-US" altLang="zh-CN" sz="1500" b="1" dirty="0">
                <a:solidFill>
                  <a:schemeClr val="bg1"/>
                </a:solidFill>
                <a:latin typeface="Times New Roman" panose="02020603050405020304" pitchFamily="18" charset="0"/>
                <a:ea typeface="宋体" panose="02010600030101010101" pitchFamily="2" charset="-122"/>
                <a:cs typeface="Times New Roman" panose="02020603050405020304" pitchFamily="18" charset="0"/>
                <a:sym typeface="+mn-ea"/>
              </a:endParaRPr>
            </a:p>
            <a:p>
              <a:pPr algn="just" fontAlgn="auto">
                <a:spcAft>
                  <a:spcPts val="600"/>
                </a:spcAft>
              </a:pPr>
              <a:r>
                <a:rPr lang="en-US" altLang="zh-CN" sz="1200" dirty="0">
                  <a:solidFill>
                    <a:schemeClr val="bg1"/>
                  </a:solidFill>
                  <a:latin typeface="Times New Roman" panose="02020603050405020304" pitchFamily="18" charset="0"/>
                  <a:cs typeface="Times New Roman" panose="02020603050405020304" pitchFamily="18" charset="0"/>
                </a:rPr>
                <a:t>Mathematical Modelling and Control (MMC) highlights contributions that represent significant advances in mathematical modelling and mathematical control in the field of science and engineering. The subjects include dynamical systems, differential equations, mathematical biology, complex networks, artificial intelligence, engineering processes, and other related topics. It provides an effective medium for research mathematicians and a way to quickly publish high-quality original papers, so as to convey the latest important progress in their professional field to colleagues and scientists in related disciplines.  </a:t>
              </a:r>
              <a:endParaRPr lang="en-US" altLang="zh-CN" sz="1200" dirty="0">
                <a:solidFill>
                  <a:schemeClr val="bg1"/>
                </a:solidFill>
                <a:latin typeface="Times New Roman" panose="02020603050405020304" pitchFamily="18" charset="0"/>
                <a:cs typeface="Times New Roman" panose="02020603050405020304" pitchFamily="18" charset="0"/>
              </a:endParaRPr>
            </a:p>
            <a:p>
              <a:pPr algn="ctr" fontAlgn="auto">
                <a:spcAft>
                  <a:spcPts val="600"/>
                </a:spcAft>
              </a:pPr>
              <a:br>
                <a:rPr lang="en-US" altLang="zh-CN" sz="1500" dirty="0">
                  <a:solidFill>
                    <a:schemeClr val="bg1"/>
                  </a:solidFill>
                  <a:latin typeface="Times New Roman" panose="02020603050405020304" pitchFamily="18" charset="0"/>
                  <a:cs typeface="Times New Roman" panose="02020603050405020304" pitchFamily="18" charset="0"/>
                </a:rPr>
              </a:br>
              <a:r>
                <a:rPr lang="en-US" altLang="zh-CN" sz="1500" b="1" dirty="0">
                  <a:solidFill>
                    <a:srgbClr val="FFFF00"/>
                  </a:solidFill>
                  <a:latin typeface="Times New Roman" panose="02020603050405020304" pitchFamily="18" charset="0"/>
                  <a:cs typeface="Times New Roman" panose="02020603050405020304" pitchFamily="18" charset="0"/>
                </a:rPr>
                <a:t>The journal is completely free of costs for publication.</a:t>
              </a:r>
              <a:endParaRPr lang="en-US" altLang="zh-CN" sz="1500" b="1" dirty="0">
                <a:solidFill>
                  <a:srgbClr val="FFFF00"/>
                </a:solidFill>
                <a:latin typeface="Times New Roman" panose="02020603050405020304" pitchFamily="18" charset="0"/>
                <a:cs typeface="Times New Roman" panose="02020603050405020304" pitchFamily="18" charset="0"/>
                <a:sym typeface="+mn-ea"/>
              </a:endParaRPr>
            </a:p>
          </p:txBody>
        </p:sp>
        <p:sp>
          <p:nvSpPr>
            <p:cNvPr id="30" name="矩形 29"/>
            <p:cNvSpPr/>
            <p:nvPr>
              <p:custDataLst>
                <p:tags r:id="rId13"/>
              </p:custDataLst>
            </p:nvPr>
          </p:nvSpPr>
          <p:spPr>
            <a:xfrm>
              <a:off x="1323" y="8495"/>
              <a:ext cx="2588" cy="372"/>
            </a:xfrm>
            <a:prstGeom prst="rect">
              <a:avLst/>
            </a:prstGeom>
          </p:spPr>
          <p:txBody>
            <a:bodyPr wrap="none">
              <a:noAutofit/>
            </a:bodyPr>
            <a:p>
              <a:r>
                <a:rPr lang="en-US" altLang="zh-CN" sz="1050" b="1" dirty="0">
                  <a:solidFill>
                    <a:schemeClr val="bg1"/>
                  </a:solidFill>
                  <a:latin typeface="Times New Roman" panose="02020603050405020304" pitchFamily="18" charset="0"/>
                  <a:cs typeface="Times New Roman" panose="02020603050405020304" pitchFamily="18" charset="0"/>
                </a:rPr>
                <a:t>ISSN (Online): 2767-8946</a:t>
              </a:r>
              <a:endParaRPr lang="en-US" altLang="zh-CN" sz="1050" b="1" dirty="0">
                <a:solidFill>
                  <a:schemeClr val="bg1"/>
                </a:solidFill>
                <a:latin typeface="Times New Roman" panose="02020603050405020304" pitchFamily="18" charset="0"/>
                <a:cs typeface="Times New Roman" panose="02020603050405020304" pitchFamily="18" charset="0"/>
              </a:endParaRPr>
            </a:p>
          </p:txBody>
        </p:sp>
        <p:sp>
          <p:nvSpPr>
            <p:cNvPr id="40" name="矩形 39"/>
            <p:cNvSpPr/>
            <p:nvPr>
              <p:custDataLst>
                <p:tags r:id="rId14"/>
              </p:custDataLst>
            </p:nvPr>
          </p:nvSpPr>
          <p:spPr>
            <a:xfrm>
              <a:off x="7308" y="2395"/>
              <a:ext cx="3976" cy="911"/>
            </a:xfrm>
            <a:prstGeom prst="rect">
              <a:avLst/>
            </a:prstGeom>
          </p:spPr>
          <p:txBody>
            <a:bodyPr wrap="none">
              <a:spAutoFit/>
            </a:bodyPr>
            <a:p>
              <a:pPr algn="ctr">
                <a:lnSpc>
                  <a:spcPts val="1900"/>
                </a:lnSpc>
              </a:pPr>
              <a:r>
                <a:rPr lang="en-US" altLang="zh-CN" sz="1050" b="1" dirty="0">
                  <a:solidFill>
                    <a:schemeClr val="bg1"/>
                  </a:solidFill>
                  <a:latin typeface="Times New Roman" panose="02020603050405020304" pitchFamily="18" charset="0"/>
                  <a:cs typeface="Times New Roman" panose="02020603050405020304" pitchFamily="18" charset="0"/>
                </a:rPr>
                <a:t>Journal website </a:t>
              </a:r>
              <a:endParaRPr lang="en-US" altLang="zh-CN" sz="1050" b="1" dirty="0">
                <a:solidFill>
                  <a:schemeClr val="bg1"/>
                </a:solidFill>
                <a:latin typeface="Times New Roman" panose="02020603050405020304" pitchFamily="18" charset="0"/>
                <a:cs typeface="Times New Roman" panose="02020603050405020304" pitchFamily="18" charset="0"/>
              </a:endParaRPr>
            </a:p>
            <a:p>
              <a:pPr>
                <a:lnSpc>
                  <a:spcPts val="1900"/>
                </a:lnSpc>
              </a:pPr>
              <a:r>
                <a:rPr lang="en-US" altLang="zh-CN" sz="1050" b="1" u="sng" dirty="0">
                  <a:solidFill>
                    <a:schemeClr val="bg1"/>
                  </a:solidFill>
                  <a:latin typeface="Times New Roman" panose="02020603050405020304" pitchFamily="18" charset="0"/>
                  <a:cs typeface="Times New Roman" panose="02020603050405020304" pitchFamily="18" charset="0"/>
                </a:rPr>
                <a:t>https://www.aimspress.com/journal/mmc</a:t>
              </a:r>
              <a:endParaRPr lang="zh-CN" altLang="en-US" sz="1050" dirty="0">
                <a:solidFill>
                  <a:schemeClr val="bg1"/>
                </a:solidFill>
              </a:endParaRPr>
            </a:p>
          </p:txBody>
        </p:sp>
        <p:pic>
          <p:nvPicPr>
            <p:cNvPr id="8" name="图片 7"/>
            <p:cNvPicPr/>
            <p:nvPr>
              <p:custDataLst>
                <p:tags r:id="rId15"/>
              </p:custDataLst>
            </p:nvPr>
          </p:nvPicPr>
          <p:blipFill>
            <a:blip r:embed="rId16"/>
            <a:stretch>
              <a:fillRect/>
            </a:stretch>
          </p:blipFill>
          <p:spPr>
            <a:xfrm>
              <a:off x="762" y="2929"/>
              <a:ext cx="3560" cy="5299"/>
            </a:xfrm>
            <a:prstGeom prst="rect">
              <a:avLst/>
            </a:prstGeom>
            <a:noFill/>
            <a:ln w="9525">
              <a:noFill/>
            </a:ln>
          </p:spPr>
        </p:pic>
      </p:grpSp>
      <p:sp>
        <p:nvSpPr>
          <p:cNvPr id="11" name="矩形 10"/>
          <p:cNvSpPr/>
          <p:nvPr>
            <p:custDataLst>
              <p:tags r:id="rId17"/>
            </p:custDataLst>
          </p:nvPr>
        </p:nvSpPr>
        <p:spPr>
          <a:xfrm>
            <a:off x="747395" y="5764530"/>
            <a:ext cx="1948180" cy="330835"/>
          </a:xfrm>
          <a:prstGeom prst="rect">
            <a:avLst/>
          </a:prstGeom>
        </p:spPr>
        <p:txBody>
          <a:bodyPr wrap="none">
            <a:noAutofit/>
          </a:bodyPr>
          <a:p>
            <a:r>
              <a:rPr lang="en-US" altLang="zh-CN" b="1" dirty="0">
                <a:solidFill>
                  <a:srgbClr val="FFFF00"/>
                </a:solidFill>
                <a:latin typeface="Times New Roman" panose="02020603050405020304" pitchFamily="18" charset="0"/>
                <a:cs typeface="Times New Roman" panose="02020603050405020304" pitchFamily="18" charset="0"/>
              </a:rPr>
              <a:t>Impact Factor:1.6</a:t>
            </a:r>
            <a:endParaRPr lang="en-US" altLang="zh-CN" b="1" dirty="0">
              <a:solidFill>
                <a:srgbClr val="FFFF0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p:cNvSpPr>
          <p:nvPr>
            <p:ph idx="4294967295"/>
          </p:nvPr>
        </p:nvSpPr>
        <p:spPr>
          <a:xfrm>
            <a:off x="517525" y="1414145"/>
            <a:ext cx="8252460" cy="1238250"/>
          </a:xfrm>
          <a:prstGeom prst="rect">
            <a:avLst/>
          </a:prstGeom>
          <a:noFill/>
          <a:ln w="9525" cap="flat" cmpd="sng" algn="ctr">
            <a:noFill/>
            <a:prstDash val="solid"/>
          </a:ln>
        </p:spPr>
        <p:txBody>
          <a:bodyPr anchor="t"/>
          <a:lstStyle/>
          <a:p>
            <a:pPr marL="342900" marR="0" indent="-342900" algn="l" defTabSz="914400" rtl="0" eaLnBrk="1" fontAlgn="base" latinLnBrk="1" hangingPunct="1">
              <a:lnSpc>
                <a:spcPct val="115000"/>
              </a:lnSpc>
              <a:spcBef>
                <a:spcPct val="20000"/>
              </a:spcBef>
              <a:spcAft>
                <a:spcPct val="0"/>
              </a:spcAft>
              <a:buClr>
                <a:srgbClr val="5B7FAB"/>
              </a:buClr>
              <a:buSzPct val="80000"/>
              <a:buFont typeface="Wingdings" panose="05000000000000000000" charset="0"/>
              <a:buChar char="u"/>
            </a:pPr>
            <a:r>
              <a:rPr kumimoji="0" lang="zh-CN" altLang="en-US" sz="2400" b="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 </a:t>
            </a:r>
            <a:r>
              <a:rPr kumimoji="0" sz="2000" b="1" i="0" u="none" strike="noStrike" kern="0" cap="none" spc="0" normalizeH="0" baseline="0" noProof="1">
                <a:solidFill>
                  <a:srgbClr val="0000FF"/>
                </a:solidFill>
                <a:latin typeface="Times New Roman" panose="02020603050405020304" pitchFamily="18" charset="0"/>
                <a:ea typeface="+mn-ea"/>
                <a:cs typeface="Times New Roman" panose="02020603050405020304" pitchFamily="18" charset="0"/>
                <a:sym typeface="+mn-ea"/>
              </a:rPr>
              <a:t>Control of LDSs</a:t>
            </a:r>
            <a:r>
              <a:rPr kumimoji="0" sz="20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 </a:t>
            </a:r>
            <a:r>
              <a:rPr kumimoji="0" lang="en-US"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s</a:t>
            </a:r>
            <a:r>
              <a:rPr kumimoji="0"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tabilization, </a:t>
            </a:r>
            <a:r>
              <a:rPr kumimoji="0" lang="en-US"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tracking, synchronization, o</a:t>
            </a:r>
            <a:r>
              <a:rPr kumimoji="0"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ptimal </a:t>
            </a:r>
            <a:r>
              <a:rPr kumimoji="0" lang="en-US"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c</a:t>
            </a:r>
            <a:r>
              <a:rPr kumimoji="0"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rPr>
              <a:t>ontrol, etc.  </a:t>
            </a:r>
            <a:endParaRPr kumimoji="0"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endParaRPr>
          </a:p>
          <a:p>
            <a:pPr marL="0" marR="0" indent="0" algn="l" defTabSz="914400" rtl="0" eaLnBrk="1" fontAlgn="base" latinLnBrk="1" hangingPunct="1">
              <a:lnSpc>
                <a:spcPct val="115000"/>
              </a:lnSpc>
              <a:spcBef>
                <a:spcPct val="20000"/>
              </a:spcBef>
              <a:spcAft>
                <a:spcPct val="0"/>
              </a:spcAft>
              <a:buClrTx/>
              <a:buSzTx/>
              <a:buFont typeface="Wingdings" panose="05000000000000000000" pitchFamily="2" charset="2"/>
              <a:buNone/>
            </a:pPr>
            <a:endParaRPr kumimoji="0" lang="zh-CN" altLang="en-US" sz="1800" i="0" u="none" strike="noStrike" kern="0" cap="none" spc="0" normalizeH="0" baseline="0" noProof="1">
              <a:solidFill>
                <a:schemeClr val="tx1"/>
              </a:solidFill>
              <a:latin typeface="Times New Roman" panose="02020603050405020304" pitchFamily="18" charset="0"/>
              <a:ea typeface="+mn-ea"/>
              <a:cs typeface="Times New Roman" panose="02020603050405020304" pitchFamily="18" charset="0"/>
              <a:sym typeface="+mn-ea"/>
            </a:endParaRPr>
          </a:p>
        </p:txBody>
      </p:sp>
      <p:sp>
        <p:nvSpPr>
          <p:cNvPr id="68610" name="Rectangle 2"/>
          <p:cNvSpPr>
            <a:spLocks noGrp="1"/>
          </p:cNvSpPr>
          <p:nvPr/>
        </p:nvSpPr>
        <p:spPr>
          <a:xfrm>
            <a:off x="-22225" y="331788"/>
            <a:ext cx="2841625" cy="844550"/>
          </a:xfrm>
          <a:prstGeom prst="rect">
            <a:avLst/>
          </a:prstGeom>
          <a:noFill/>
          <a:ln w="9525">
            <a:noFill/>
          </a:ln>
        </p:spPr>
        <p:txBody>
          <a:bodyPr anchor="b" anchorCtr="0"/>
          <a:lstStyle/>
          <a:p>
            <a:pPr algn="ctr">
              <a:lnSpc>
                <a:spcPct val="80000"/>
              </a:lnSpc>
            </a:pPr>
            <a:endParaRPr lang="zh-CN" altLang="zh-CN" sz="2800" dirty="0">
              <a:solidFill>
                <a:srgbClr val="FFFFFF"/>
              </a:solidFill>
              <a:latin typeface="黑体" panose="02010609060101010101" pitchFamily="49" charset="-122"/>
              <a:ea typeface="黑体" panose="02010609060101010101" pitchFamily="49" charset="-122"/>
            </a:endParaRPr>
          </a:p>
        </p:txBody>
      </p:sp>
      <p:sp>
        <p:nvSpPr>
          <p:cNvPr id="68612" name="Rectangle 2"/>
          <p:cNvSpPr>
            <a:spLocks noGrp="1"/>
          </p:cNvSpPr>
          <p:nvPr/>
        </p:nvSpPr>
        <p:spPr>
          <a:xfrm>
            <a:off x="-77787" y="538163"/>
            <a:ext cx="8885237" cy="600075"/>
          </a:xfrm>
          <a:prstGeom prst="rect">
            <a:avLst/>
          </a:prstGeom>
          <a:noFill/>
          <a:ln w="9525">
            <a:noFill/>
          </a:ln>
        </p:spPr>
        <p:txBody>
          <a:bodyPr anchor="b" anchorCtr="0"/>
          <a:lstStyle/>
          <a:p>
            <a:pPr>
              <a:lnSpc>
                <a:spcPct val="150000"/>
              </a:lnSpc>
            </a:pPr>
            <a:r>
              <a:rPr lang="en-US" altLang="zh-CN" sz="2400" b="1" dirty="0">
                <a:solidFill>
                  <a:schemeClr val="bg1"/>
                </a:solidFill>
                <a:latin typeface="Times New Roman" panose="02020603050405020304" pitchFamily="18" charset="0"/>
                <a:ea typeface="黑体" panose="02010609060101010101" pitchFamily="49" charset="-122"/>
              </a:rPr>
              <a:t>    </a:t>
            </a:r>
            <a:r>
              <a:rPr lang="en-US" altLang="zh-CN" sz="2800" b="1" dirty="0">
                <a:solidFill>
                  <a:schemeClr val="bg1"/>
                </a:solidFill>
                <a:latin typeface="Times New Roman" panose="02020603050405020304" pitchFamily="18" charset="0"/>
                <a:ea typeface="黑体" panose="02010609060101010101" pitchFamily="49" charset="-122"/>
              </a:rPr>
              <a:t>Background</a:t>
            </a:r>
            <a:endParaRPr lang="en-US" altLang="zh-CN" sz="2800" b="1" dirty="0">
              <a:solidFill>
                <a:schemeClr val="bg1"/>
              </a:solidFill>
              <a:latin typeface="Times New Roman" panose="02020603050405020304" pitchFamily="18" charset="0"/>
              <a:ea typeface="黑体" panose="02010609060101010101" pitchFamily="49" charset="-122"/>
            </a:endParaRPr>
          </a:p>
        </p:txBody>
      </p:sp>
      <p:grpSp>
        <p:nvGrpSpPr>
          <p:cNvPr id="68613" name="组合 3"/>
          <p:cNvGrpSpPr/>
          <p:nvPr/>
        </p:nvGrpSpPr>
        <p:grpSpPr>
          <a:xfrm>
            <a:off x="899478" y="3454083"/>
            <a:ext cx="7367587" cy="1008000"/>
            <a:chOff x="1417" y="4874"/>
            <a:chExt cx="11602" cy="1755"/>
          </a:xfrm>
        </p:grpSpPr>
        <p:grpSp>
          <p:nvGrpSpPr>
            <p:cNvPr id="68614" name="组合 20"/>
            <p:cNvGrpSpPr/>
            <p:nvPr/>
          </p:nvGrpSpPr>
          <p:grpSpPr>
            <a:xfrm>
              <a:off x="1417" y="4964"/>
              <a:ext cx="11602" cy="1308"/>
              <a:chOff x="1983" y="5529"/>
              <a:chExt cx="11602" cy="1308"/>
            </a:xfrm>
          </p:grpSpPr>
          <p:sp>
            <p:nvSpPr>
              <p:cNvPr id="68615" name="文本框 5"/>
              <p:cNvSpPr txBox="1"/>
              <p:nvPr/>
            </p:nvSpPr>
            <p:spPr>
              <a:xfrm>
                <a:off x="1983" y="5529"/>
                <a:ext cx="11602" cy="531"/>
              </a:xfrm>
              <a:prstGeom prst="rect">
                <a:avLst/>
              </a:prstGeom>
              <a:noFill/>
              <a:ln w="9525">
                <a:noFill/>
              </a:ln>
            </p:spPr>
            <p:txBody>
              <a:bodyPr wrap="square" anchor="t" anchorCtr="0">
                <a:spAutoFit/>
              </a:bodyPr>
              <a:lstStyle/>
              <a:p>
                <a:r>
                  <a:rPr lang="en-US" altLang="zh-CN" sz="1600" b="1">
                    <a:latin typeface="Times New Roman" panose="02020603050405020304" pitchFamily="18" charset="0"/>
                    <a:ea typeface="宋体" panose="02010600030101010101" pitchFamily="2" charset="-122"/>
                  </a:rPr>
                  <a:t>Li and Wang obtained</a:t>
                </a:r>
                <a:r>
                  <a:rPr lang="en-US" altLang="zh-CN" sz="1600" b="1">
                    <a:solidFill>
                      <a:srgbClr val="0000FF"/>
                    </a:solidFill>
                    <a:latin typeface="Times New Roman" panose="02020603050405020304" pitchFamily="18" charset="0"/>
                    <a:ea typeface="宋体" panose="02010600030101010101" pitchFamily="2" charset="-122"/>
                  </a:rPr>
                  <a:t> all possible state feedback stabilizers</a:t>
                </a:r>
                <a:r>
                  <a:rPr lang="en-US" altLang="zh-CN" sz="1600" b="1">
                    <a:latin typeface="Times New Roman" panose="02020603050405020304" pitchFamily="18" charset="0"/>
                    <a:ea typeface="宋体" panose="02010600030101010101" pitchFamily="2" charset="-122"/>
                  </a:rPr>
                  <a:t> for LDSs.</a:t>
                </a:r>
                <a:endParaRPr lang="en-US" altLang="zh-CN" sz="1600" b="1">
                  <a:latin typeface="Times New Roman" panose="02020603050405020304" pitchFamily="18" charset="0"/>
                  <a:ea typeface="宋体" panose="02010600030101010101" pitchFamily="2" charset="-122"/>
                </a:endParaRPr>
              </a:p>
            </p:txBody>
          </p:sp>
          <p:sp>
            <p:nvSpPr>
              <p:cNvPr id="68616" name="文本框 7"/>
              <p:cNvSpPr txBox="1"/>
              <p:nvPr/>
            </p:nvSpPr>
            <p:spPr>
              <a:xfrm>
                <a:off x="1983" y="5919"/>
                <a:ext cx="11012" cy="918"/>
              </a:xfrm>
              <a:prstGeom prst="rect">
                <a:avLst/>
              </a:prstGeom>
              <a:noFill/>
              <a:ln w="9525">
                <a:noFill/>
              </a:ln>
            </p:spPr>
            <p:txBody>
              <a:bodyPr wrap="square" anchor="t" anchorCtr="0">
                <a:spAutoFit/>
              </a:bodyPr>
              <a:lstStyle/>
              <a:p>
                <a:r>
                  <a:rPr lang="en-US" altLang="zh-CN" sz="1600">
                    <a:latin typeface="Times New Roman" panose="02020603050405020304" pitchFamily="18" charset="0"/>
                    <a:ea typeface="宋体" panose="02010600030101010101" pitchFamily="2" charset="-122"/>
                  </a:rPr>
                  <a:t>[7] </a:t>
                </a:r>
                <a:r>
                  <a:rPr lang="zh-CN" altLang="zh-CN" sz="1600" b="1">
                    <a:solidFill>
                      <a:srgbClr val="0000FF"/>
                    </a:solidFill>
                    <a:latin typeface="Times New Roman" panose="02020603050405020304" pitchFamily="18" charset="0"/>
                    <a:ea typeface="宋体" panose="02010600030101010101" pitchFamily="2" charset="-122"/>
                  </a:rPr>
                  <a:t>Li, H.</a:t>
                </a:r>
                <a:r>
                  <a:rPr lang="zh-CN" altLang="zh-CN" sz="1600">
                    <a:latin typeface="Times New Roman" panose="02020603050405020304" pitchFamily="18" charset="0"/>
                    <a:ea typeface="宋体" panose="02010600030101010101" pitchFamily="2" charset="-122"/>
                  </a:rPr>
                  <a:t>, Wang, Y., 2017. Further results on feedback stabilization control design of Boolean control networks, </a:t>
                </a:r>
                <a:r>
                  <a:rPr lang="zh-CN" altLang="zh-CN" sz="1600" i="1">
                    <a:solidFill>
                      <a:schemeClr val="tx1"/>
                    </a:solidFill>
                    <a:latin typeface="Times New Roman" panose="02020603050405020304" pitchFamily="18" charset="0"/>
                    <a:ea typeface="宋体" panose="02010600030101010101" pitchFamily="2" charset="-122"/>
                  </a:rPr>
                  <a:t>Automatica</a:t>
                </a:r>
                <a:r>
                  <a:rPr lang="zh-CN" altLang="zh-CN" sz="1600">
                    <a:latin typeface="Times New Roman" panose="02020603050405020304" pitchFamily="18" charset="0"/>
                    <a:ea typeface="宋体" panose="02010600030101010101" pitchFamily="2" charset="-122"/>
                  </a:rPr>
                  <a:t>, 83: 303-308. </a:t>
                </a:r>
                <a:endParaRPr lang="zh-CN" altLang="en-US">
                  <a:latin typeface="Verdana" panose="020B0604030504040204" pitchFamily="34" charset="0"/>
                  <a:ea typeface="宋体" panose="02010600030101010101" pitchFamily="2" charset="-122"/>
                </a:endParaRPr>
              </a:p>
            </p:txBody>
          </p:sp>
        </p:grpSp>
        <p:sp>
          <p:nvSpPr>
            <p:cNvPr id="2" name="圆角矩形 1"/>
            <p:cNvSpPr/>
            <p:nvPr/>
          </p:nvSpPr>
          <p:spPr>
            <a:xfrm>
              <a:off x="1417" y="4874"/>
              <a:ext cx="11450" cy="1755"/>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sp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grpSp>
        <p:nvGrpSpPr>
          <p:cNvPr id="68618" name="组合 4"/>
          <p:cNvGrpSpPr/>
          <p:nvPr/>
        </p:nvGrpSpPr>
        <p:grpSpPr>
          <a:xfrm>
            <a:off x="900113" y="2166620"/>
            <a:ext cx="7437437" cy="1007866"/>
            <a:chOff x="1417" y="7479"/>
            <a:chExt cx="11713" cy="1589"/>
          </a:xfrm>
        </p:grpSpPr>
        <p:grpSp>
          <p:nvGrpSpPr>
            <p:cNvPr id="68619" name="组合 12"/>
            <p:cNvGrpSpPr/>
            <p:nvPr/>
          </p:nvGrpSpPr>
          <p:grpSpPr>
            <a:xfrm>
              <a:off x="1417" y="7511"/>
              <a:ext cx="11713" cy="1364"/>
              <a:chOff x="1986" y="7425"/>
              <a:chExt cx="11714" cy="1363"/>
            </a:xfrm>
          </p:grpSpPr>
          <p:sp>
            <p:nvSpPr>
              <p:cNvPr id="68620" name="文本框 6"/>
              <p:cNvSpPr txBox="1"/>
              <p:nvPr/>
            </p:nvSpPr>
            <p:spPr>
              <a:xfrm>
                <a:off x="1986" y="7869"/>
                <a:ext cx="11714" cy="919"/>
              </a:xfrm>
              <a:prstGeom prst="rect">
                <a:avLst/>
              </a:prstGeom>
              <a:noFill/>
              <a:ln w="9525">
                <a:noFill/>
              </a:ln>
            </p:spPr>
            <p:txBody>
              <a:bodyPr wrap="square" anchor="t" anchorCtr="0">
                <a:spAutoFit/>
              </a:bodyPr>
              <a:lstStyle/>
              <a:p>
                <a:r>
                  <a:rPr lang="en-US" altLang="zh-CN" sz="1600">
                    <a:latin typeface="Times New Roman" panose="02020603050405020304" pitchFamily="18" charset="0"/>
                    <a:ea typeface="宋体" panose="02010600030101010101" pitchFamily="2" charset="-122"/>
                  </a:rPr>
                  <a:t>[6] </a:t>
                </a:r>
                <a:r>
                  <a:rPr sz="1600">
                    <a:latin typeface="Times New Roman" panose="02020603050405020304" pitchFamily="18" charset="0"/>
                    <a:ea typeface="宋体" panose="02010600030101010101" pitchFamily="2" charset="-122"/>
                  </a:rPr>
                  <a:t>Li, R., Yang, M., Chu T., 2013. State feedback stabilization for Boolean control networks, </a:t>
                </a:r>
                <a:r>
                  <a:rPr sz="1600" i="1">
                    <a:latin typeface="Times New Roman" panose="02020603050405020304" pitchFamily="18" charset="0"/>
                    <a:ea typeface="宋体" panose="02010600030101010101" pitchFamily="2" charset="-122"/>
                  </a:rPr>
                  <a:t>IEEE Transactions on Automatic Control</a:t>
                </a:r>
                <a:r>
                  <a:rPr sz="1600">
                    <a:latin typeface="Times New Roman" panose="02020603050405020304" pitchFamily="18" charset="0"/>
                    <a:ea typeface="宋体" panose="02010600030101010101" pitchFamily="2" charset="-122"/>
                  </a:rPr>
                  <a:t>, 58(7): 1853-1857.</a:t>
                </a:r>
                <a:endParaRPr sz="1600">
                  <a:latin typeface="Times New Roman" panose="02020603050405020304" pitchFamily="18" charset="0"/>
                  <a:ea typeface="宋体" panose="02010600030101010101" pitchFamily="2" charset="-122"/>
                </a:endParaRPr>
              </a:p>
            </p:txBody>
          </p:sp>
          <p:sp>
            <p:nvSpPr>
              <p:cNvPr id="68621" name="文本框 8"/>
              <p:cNvSpPr txBox="1"/>
              <p:nvPr/>
            </p:nvSpPr>
            <p:spPr>
              <a:xfrm>
                <a:off x="1986" y="7425"/>
                <a:ext cx="11508" cy="531"/>
              </a:xfrm>
              <a:prstGeom prst="rect">
                <a:avLst/>
              </a:prstGeom>
              <a:noFill/>
              <a:ln w="9525">
                <a:noFill/>
              </a:ln>
            </p:spPr>
            <p:txBody>
              <a:bodyPr wrap="square" anchor="t" anchorCtr="0">
                <a:spAutoFit/>
              </a:bodyPr>
              <a:lstStyle/>
              <a:p>
                <a:r>
                  <a:rPr lang="en-US" altLang="zh-CN" sz="1600" b="1">
                    <a:latin typeface="Times New Roman" panose="02020603050405020304" pitchFamily="18" charset="0"/>
                    <a:ea typeface="宋体" panose="02010600030101010101" pitchFamily="2" charset="-122"/>
                  </a:rPr>
                  <a:t>Li et al. proposed the </a:t>
                </a:r>
                <a:r>
                  <a:rPr lang="en-US" altLang="zh-CN" sz="1600" b="1">
                    <a:solidFill>
                      <a:srgbClr val="0000FF"/>
                    </a:solidFill>
                    <a:latin typeface="Times New Roman" panose="02020603050405020304" pitchFamily="18" charset="0"/>
                    <a:ea typeface="宋体" panose="02010600030101010101" pitchFamily="2" charset="-122"/>
                  </a:rPr>
                  <a:t>reachable set approach</a:t>
                </a:r>
                <a:r>
                  <a:rPr lang="en-US" altLang="zh-CN" sz="1600" b="1">
                    <a:latin typeface="Times New Roman" panose="02020603050405020304" pitchFamily="18" charset="0"/>
                    <a:ea typeface="宋体" panose="02010600030101010101" pitchFamily="2" charset="-122"/>
                  </a:rPr>
                  <a:t> for the control of LDSs.</a:t>
                </a:r>
                <a:endParaRPr lang="en-US" altLang="zh-CN" sz="1600" b="1">
                  <a:latin typeface="Times New Roman" panose="02020603050405020304" pitchFamily="18" charset="0"/>
                  <a:ea typeface="宋体" panose="02010600030101010101" pitchFamily="2" charset="-122"/>
                </a:endParaRPr>
              </a:p>
            </p:txBody>
          </p:sp>
        </p:grpSp>
        <p:sp>
          <p:nvSpPr>
            <p:cNvPr id="3" name="圆角矩形 2"/>
            <p:cNvSpPr/>
            <p:nvPr/>
          </p:nvSpPr>
          <p:spPr>
            <a:xfrm>
              <a:off x="1417" y="7479"/>
              <a:ext cx="11451" cy="1589"/>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no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grpSp>
      <p:grpSp>
        <p:nvGrpSpPr>
          <p:cNvPr id="72707" name="组合 13"/>
          <p:cNvGrpSpPr/>
          <p:nvPr/>
        </p:nvGrpSpPr>
        <p:grpSpPr>
          <a:xfrm>
            <a:off x="874713" y="4904362"/>
            <a:ext cx="7496175" cy="1065818"/>
            <a:chOff x="1584" y="10417"/>
            <a:chExt cx="11805" cy="1679"/>
          </a:xfrm>
        </p:grpSpPr>
        <p:sp>
          <p:nvSpPr>
            <p:cNvPr id="72709" name="文本框 15"/>
            <p:cNvSpPr txBox="1"/>
            <p:nvPr>
              <p:custDataLst>
                <p:tags r:id="rId1"/>
              </p:custDataLst>
            </p:nvPr>
          </p:nvSpPr>
          <p:spPr>
            <a:xfrm>
              <a:off x="1584" y="10417"/>
              <a:ext cx="11602" cy="531"/>
            </a:xfrm>
            <a:prstGeom prst="rect">
              <a:avLst/>
            </a:prstGeom>
            <a:noFill/>
            <a:ln w="9525">
              <a:noFill/>
            </a:ln>
          </p:spPr>
          <p:txBody>
            <a:bodyPr wrap="square" anchor="t" anchorCtr="0">
              <a:spAutoFit/>
            </a:bodyPr>
            <a:lstStyle/>
            <a:p>
              <a:r>
                <a:rPr lang="en-US" altLang="zh-CN" sz="1600" b="1">
                  <a:solidFill>
                    <a:srgbClr val="0000FF"/>
                  </a:solidFill>
                  <a:latin typeface="Times New Roman" panose="02020603050405020304" pitchFamily="18" charset="0"/>
                  <a:ea typeface="宋体" panose="02010600030101010101" pitchFamily="2" charset="-122"/>
                </a:rPr>
                <a:t>  </a:t>
              </a:r>
              <a:r>
                <a:rPr lang="en-US" altLang="zh-CN" sz="1600" b="1">
                  <a:latin typeface="Times New Roman" panose="02020603050405020304" pitchFamily="18" charset="0"/>
                  <a:ea typeface="宋体" panose="02010600030101010101" pitchFamily="2" charset="-122"/>
                </a:rPr>
                <a:t>Li and Wang eastabilished the</a:t>
              </a:r>
              <a:r>
                <a:rPr lang="en-US" altLang="zh-CN" sz="1600" b="1">
                  <a:solidFill>
                    <a:srgbClr val="0000FF"/>
                  </a:solidFill>
                  <a:latin typeface="Times New Roman" panose="02020603050405020304" pitchFamily="18" charset="0"/>
                  <a:ea typeface="宋体" panose="02010600030101010101" pitchFamily="2" charset="-122"/>
                </a:rPr>
                <a:t> Lyapunov theory </a:t>
              </a:r>
              <a:r>
                <a:rPr lang="en-US" altLang="zh-CN" sz="1600" b="1">
                  <a:latin typeface="Times New Roman" panose="02020603050405020304" pitchFamily="18" charset="0"/>
                  <a:ea typeface="宋体" panose="02010600030101010101" pitchFamily="2" charset="-122"/>
                </a:rPr>
                <a:t>for LDSs.</a:t>
              </a:r>
              <a:endParaRPr lang="en-US" altLang="zh-CN" sz="1600" b="1">
                <a:latin typeface="Times New Roman" panose="02020603050405020304" pitchFamily="18" charset="0"/>
                <a:ea typeface="宋体" panose="02010600030101010101" pitchFamily="2" charset="-122"/>
              </a:endParaRPr>
            </a:p>
          </p:txBody>
        </p:sp>
        <p:sp>
          <p:nvSpPr>
            <p:cNvPr id="72711" name="文本框 17"/>
            <p:cNvSpPr txBox="1"/>
            <p:nvPr>
              <p:custDataLst>
                <p:tags r:id="rId2"/>
              </p:custDataLst>
            </p:nvPr>
          </p:nvSpPr>
          <p:spPr>
            <a:xfrm>
              <a:off x="1729" y="10789"/>
              <a:ext cx="11660" cy="1307"/>
            </a:xfrm>
            <a:prstGeom prst="rect">
              <a:avLst/>
            </a:prstGeom>
            <a:noFill/>
            <a:ln w="9525">
              <a:noFill/>
            </a:ln>
          </p:spPr>
          <p:txBody>
            <a:bodyPr wrap="square" anchor="t" anchorCtr="0">
              <a:spAutoFit/>
            </a:bodyPr>
            <a:lstStyle/>
            <a:p>
              <a:r>
                <a:rPr lang="en-US" altLang="zh-CN" sz="1600">
                  <a:latin typeface="Times New Roman" panose="02020603050405020304" pitchFamily="18" charset="0"/>
                  <a:ea typeface="宋体" panose="02010600030101010101" pitchFamily="2" charset="-122"/>
                  <a:sym typeface="-소망M"/>
                </a:rPr>
                <a:t>[8] </a:t>
              </a:r>
              <a:r>
                <a:rPr lang="zh-CN" altLang="zh-CN" sz="1600" b="1">
                  <a:solidFill>
                    <a:srgbClr val="0000FF"/>
                  </a:solidFill>
                  <a:latin typeface="Times New Roman" panose="02020603050405020304" pitchFamily="18" charset="0"/>
                  <a:ea typeface="宋体" panose="02010600030101010101" pitchFamily="2" charset="-122"/>
                  <a:sym typeface="-소망M"/>
                </a:rPr>
                <a:t>Li</a:t>
              </a:r>
              <a:r>
                <a:rPr lang="en-US" altLang="zh-CN" sz="1600" b="1">
                  <a:solidFill>
                    <a:srgbClr val="0000FF"/>
                  </a:solidFill>
                  <a:latin typeface="Times New Roman" panose="02020603050405020304" pitchFamily="18" charset="0"/>
                  <a:ea typeface="宋体" panose="02010600030101010101" pitchFamily="2" charset="-122"/>
                  <a:sym typeface="-소망M"/>
                </a:rPr>
                <a:t>,</a:t>
              </a:r>
              <a:r>
                <a:rPr lang="zh-CN" altLang="zh-CN" sz="1600" b="1">
                  <a:solidFill>
                    <a:srgbClr val="0000FF"/>
                  </a:solidFill>
                  <a:latin typeface="Times New Roman" panose="02020603050405020304" pitchFamily="18" charset="0"/>
                  <a:ea typeface="宋体" panose="02010600030101010101" pitchFamily="2" charset="-122"/>
                  <a:sym typeface="-소망M"/>
                </a:rPr>
                <a:t> H</a:t>
              </a:r>
              <a:r>
                <a:rPr lang="en-US" altLang="zh-CN" sz="1600" b="1">
                  <a:solidFill>
                    <a:srgbClr val="0000FF"/>
                  </a:solidFill>
                  <a:latin typeface="Times New Roman" panose="02020603050405020304" pitchFamily="18" charset="0"/>
                  <a:ea typeface="宋体" panose="02010600030101010101" pitchFamily="2" charset="-122"/>
                  <a:sym typeface="-소망M"/>
                </a:rPr>
                <a:t>.</a:t>
              </a:r>
              <a:r>
                <a:rPr lang="zh-CN" altLang="zh-CN" sz="1600">
                  <a:latin typeface="Times New Roman" panose="02020603050405020304" pitchFamily="18" charset="0"/>
                  <a:ea typeface="宋体" panose="02010600030101010101" pitchFamily="2" charset="-122"/>
                  <a:sym typeface="-소망M"/>
                </a:rPr>
                <a:t>, Ding</a:t>
              </a:r>
              <a:r>
                <a:rPr lang="en-US" altLang="zh-CN" sz="1600">
                  <a:latin typeface="Times New Roman" panose="02020603050405020304" pitchFamily="18" charset="0"/>
                  <a:ea typeface="宋体" panose="02010600030101010101" pitchFamily="2" charset="-122"/>
                  <a:sym typeface="-소망M"/>
                </a:rPr>
                <a:t>,</a:t>
              </a:r>
              <a:r>
                <a:rPr lang="zh-CN" altLang="zh-CN" sz="1600">
                  <a:latin typeface="Times New Roman" panose="02020603050405020304" pitchFamily="18" charset="0"/>
                  <a:ea typeface="宋体" panose="02010600030101010101" pitchFamily="2" charset="-122"/>
                  <a:sym typeface="-소망M"/>
                </a:rPr>
                <a:t> X</a:t>
              </a:r>
              <a:r>
                <a:rPr lang="en-US" altLang="zh-CN" sz="1600">
                  <a:latin typeface="Times New Roman" panose="02020603050405020304" pitchFamily="18" charset="0"/>
                  <a:ea typeface="宋体" panose="02010600030101010101" pitchFamily="2" charset="-122"/>
                  <a:sym typeface="-소망M"/>
                </a:rPr>
                <a:t>.</a:t>
              </a:r>
              <a:r>
                <a:rPr lang="zh-CN" altLang="zh-CN" sz="1600">
                  <a:latin typeface="Times New Roman" panose="02020603050405020304" pitchFamily="18" charset="0"/>
                  <a:ea typeface="宋体" panose="02010600030101010101" pitchFamily="2" charset="-122"/>
                  <a:sym typeface="-소망M"/>
                </a:rPr>
                <a:t>, 2019. A control </a:t>
              </a:r>
              <a:r>
                <a:rPr lang="en-US" altLang="zh-CN" sz="1600">
                  <a:latin typeface="Times New Roman" panose="02020603050405020304" pitchFamily="18" charset="0"/>
                  <a:ea typeface="宋体" panose="02010600030101010101" pitchFamily="2" charset="-122"/>
                  <a:sym typeface="-소망M"/>
                </a:rPr>
                <a:t>L</a:t>
              </a:r>
              <a:r>
                <a:rPr lang="zh-CN" altLang="zh-CN" sz="1600">
                  <a:latin typeface="Times New Roman" panose="02020603050405020304" pitchFamily="18" charset="0"/>
                  <a:ea typeface="宋体" panose="02010600030101010101" pitchFamily="2" charset="-122"/>
                  <a:sym typeface="-소망M"/>
                </a:rPr>
                <a:t>yapunov function approach to feedback stabilization of logical control networks</a:t>
              </a:r>
              <a:r>
                <a:rPr lang="en-US" altLang="zh-CN" sz="1600">
                  <a:latin typeface="Times New Roman" panose="02020603050405020304" pitchFamily="18" charset="0"/>
                  <a:ea typeface="宋体" panose="02010600030101010101" pitchFamily="2" charset="-122"/>
                  <a:sym typeface="-소망M"/>
                </a:rPr>
                <a:t>, </a:t>
              </a:r>
              <a:r>
                <a:rPr lang="zh-CN" altLang="zh-CN" sz="1600" i="1">
                  <a:solidFill>
                    <a:schemeClr val="tx1"/>
                  </a:solidFill>
                  <a:latin typeface="Times New Roman" panose="02020603050405020304" pitchFamily="18" charset="0"/>
                  <a:ea typeface="宋体" panose="02010600030101010101" pitchFamily="2" charset="-122"/>
                  <a:sym typeface="-소망M"/>
                </a:rPr>
                <a:t>SIAM Journal on Control and Optimization</a:t>
              </a:r>
              <a:r>
                <a:rPr lang="zh-CN" altLang="zh-CN" sz="1600">
                  <a:latin typeface="Times New Roman" panose="02020603050405020304" pitchFamily="18" charset="0"/>
                  <a:ea typeface="宋体" panose="02010600030101010101" pitchFamily="2" charset="-122"/>
                  <a:sym typeface="-소망M"/>
                </a:rPr>
                <a:t>, 57(2): 810-831.</a:t>
              </a:r>
              <a:endParaRPr lang="zh-CN" altLang="zh-CN" sz="1600">
                <a:latin typeface="Times New Roman" panose="02020603050405020304" pitchFamily="18" charset="0"/>
                <a:ea typeface="宋体" panose="02010600030101010101" pitchFamily="2" charset="-122"/>
                <a:sym typeface="-소망M"/>
              </a:endParaRPr>
            </a:p>
          </p:txBody>
        </p:sp>
      </p:grpSp>
      <p:sp>
        <p:nvSpPr>
          <p:cNvPr id="4" name="圆角矩形 3"/>
          <p:cNvSpPr/>
          <p:nvPr>
            <p:custDataLst>
              <p:tags r:id="rId3"/>
            </p:custDataLst>
          </p:nvPr>
        </p:nvSpPr>
        <p:spPr>
          <a:xfrm>
            <a:off x="900113" y="4786948"/>
            <a:ext cx="7308000" cy="1368000"/>
          </a:xfrm>
          <a:prstGeom prst="roundRect">
            <a:avLst/>
          </a:prstGeom>
          <a:noFill/>
          <a:ln w="28575">
            <a:solidFill>
              <a:schemeClr val="accent1"/>
            </a:solidFill>
          </a:ln>
          <a:effectLst>
            <a:outerShdw blurRad="50800" dist="38100" dir="2700000" algn="tl" rotWithShape="0">
              <a:prstClr val="black">
                <a:alpha val="40000"/>
              </a:prstClr>
            </a:outerShdw>
          </a:effectLst>
        </p:spPr>
        <p:txBody>
          <a:bodyPr wrap="none">
            <a:noAutofit/>
          </a:bodyPr>
          <a:lstStyle/>
          <a:p>
            <a:pPr fontAlgn="base"/>
            <a:endParaRPr lang="zh-CN" altLang="en-US" sz="1800" strike="noStrike" noProof="1">
              <a:solidFill>
                <a:srgbClr val="000000"/>
              </a:solidFill>
              <a:latin typeface="Times New Roman" panose="02020603050405020304" pitchFamily="18" charset="0"/>
              <a:ea typeface="宋体" panose="02010600030101010101" pitchFamily="2" charset="-122"/>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0" y="692785"/>
            <a:ext cx="9177655" cy="6165215"/>
          </a:xfrm>
          <a:prstGeom prst="rect">
            <a:avLst/>
          </a:prstGeom>
        </p:spPr>
      </p:pic>
      <p:sp>
        <p:nvSpPr>
          <p:cNvPr id="174081" name="Rectangle 3"/>
          <p:cNvSpPr>
            <a:spLocks noGrp="1"/>
          </p:cNvSpPr>
          <p:nvPr>
            <p:ph idx="4294967295"/>
          </p:nvPr>
        </p:nvSpPr>
        <p:spPr>
          <a:xfrm>
            <a:off x="1619250" y="3126740"/>
            <a:ext cx="4578350" cy="845185"/>
          </a:xfrm>
          <a:prstGeom prst="rect">
            <a:avLst/>
          </a:prstGeom>
          <a:noFill/>
          <a:ln w="9525">
            <a:noFill/>
          </a:ln>
        </p:spPr>
        <p:txBody>
          <a:bodyPr anchor="t" anchorCtr="0"/>
          <a:lstStyle/>
          <a:p>
            <a:pPr lvl="3" algn="ctr" eaLnBrk="1" hangingPunct="1">
              <a:buFont typeface="Wingdings" panose="05000000000000000000" pitchFamily="2" charset="2"/>
              <a:buNone/>
            </a:pPr>
            <a:r>
              <a:rPr lang="en-US" altLang="zh-CN" sz="4800" b="1" dirty="0">
                <a:solidFill>
                  <a:srgbClr val="FF0000"/>
                </a:solidFill>
                <a:latin typeface="Times New Roman" panose="02020603050405020304" pitchFamily="18" charset="0"/>
                <a:ea typeface="黑体" panose="02010609060101010101" pitchFamily="49" charset="-122"/>
              </a:rPr>
              <a:t>Thank you !</a:t>
            </a:r>
            <a:endParaRPr lang="en-US" altLang="zh-CN" sz="4800" b="1" dirty="0">
              <a:solidFill>
                <a:srgbClr val="FF0000"/>
              </a:solidFill>
              <a:latin typeface="Times New Roman" panose="02020603050405020304" pitchFamily="18" charset="0"/>
              <a:ea typeface="黑体" panose="02010609060101010101" pitchFamily="49" charset="-122"/>
            </a:endParaRPr>
          </a:p>
        </p:txBody>
      </p:sp>
      <p:sp>
        <p:nvSpPr>
          <p:cNvPr id="174082" name="横卷形 1"/>
          <p:cNvSpPr/>
          <p:nvPr/>
        </p:nvSpPr>
        <p:spPr>
          <a:xfrm>
            <a:off x="1042988" y="2565400"/>
            <a:ext cx="7200900" cy="1727200"/>
          </a:xfrm>
          <a:prstGeom prst="horizontalScroll">
            <a:avLst>
              <a:gd name="adj" fmla="val 12500"/>
            </a:avLst>
          </a:prstGeom>
          <a:noFill/>
          <a:ln w="9525">
            <a:noFill/>
          </a:ln>
        </p:spPr>
        <p:txBody>
          <a:bodyPr wrap="none" anchor="t" anchorCtr="0">
            <a:spAutoFit/>
          </a:bodyPr>
          <a:lstStyle/>
          <a:p>
            <a:endParaRPr lang="zh-CN" altLang="en-US" dirty="0">
              <a:solidFill>
                <a:srgbClr val="000000"/>
              </a:solidFill>
              <a:latin typeface="Times New Roman" panose="02020603050405020304" pitchFamily="18" charset="0"/>
              <a:ea typeface="宋体" panose="02010600030101010101" pitchFamily="2" charset="-122"/>
            </a:endParaRPr>
          </a:p>
        </p:txBody>
      </p:sp>
      <p:sp>
        <p:nvSpPr>
          <p:cNvPr id="174083" name="横卷形 2"/>
          <p:cNvSpPr/>
          <p:nvPr/>
        </p:nvSpPr>
        <p:spPr>
          <a:xfrm>
            <a:off x="1474788" y="2674938"/>
            <a:ext cx="6192837" cy="1296987"/>
          </a:xfrm>
          <a:prstGeom prst="horizontalScroll">
            <a:avLst>
              <a:gd name="adj" fmla="val 12500"/>
            </a:avLst>
          </a:prstGeom>
          <a:noFill/>
          <a:ln w="9525">
            <a:noFill/>
          </a:ln>
        </p:spPr>
        <p:txBody>
          <a:bodyPr wrap="none" anchor="t" anchorCtr="0">
            <a:spAutoFit/>
          </a:bodyPr>
          <a:lstStyle/>
          <a:p>
            <a:endParaRPr lang="zh-CN" altLang="en-US" dirty="0">
              <a:solidFill>
                <a:srgbClr val="000000"/>
              </a:solidFill>
              <a:latin typeface="Times New Roman" panose="02020603050405020304" pitchFamily="18" charset="0"/>
              <a:ea typeface="宋体" panose="02010600030101010101" pitchFamily="2" charset="-122"/>
            </a:endParaRPr>
          </a:p>
        </p:txBody>
      </p:sp>
      <p:sp>
        <p:nvSpPr>
          <p:cNvPr id="174084" name="横卷形 3"/>
          <p:cNvSpPr/>
          <p:nvPr/>
        </p:nvSpPr>
        <p:spPr>
          <a:xfrm>
            <a:off x="1908175" y="1700213"/>
            <a:ext cx="1031875" cy="1144587"/>
          </a:xfrm>
          <a:prstGeom prst="horizontalScroll">
            <a:avLst>
              <a:gd name="adj" fmla="val 12500"/>
            </a:avLst>
          </a:prstGeom>
          <a:noFill/>
          <a:ln w="9525">
            <a:noFill/>
          </a:ln>
        </p:spPr>
        <p:txBody>
          <a:bodyPr wrap="none" anchor="t" anchorCtr="0">
            <a:spAutoFit/>
          </a:bodyPr>
          <a:lstStyle/>
          <a:p>
            <a:endParaRPr lang="zh-CN" altLang="en-US" dirty="0">
              <a:solidFill>
                <a:srgbClr val="000000"/>
              </a:solidFill>
              <a:latin typeface="Times New Roman" panose="02020603050405020304" pitchFamily="18" charset="0"/>
              <a:ea typeface="宋体" panose="02010600030101010101" pitchFamily="2" charset="-122"/>
            </a:endParaRPr>
          </a:p>
        </p:txBody>
      </p:sp>
    </p:spTree>
  </p:cSld>
  <p:clrMapOvr>
    <a:masterClrMapping/>
  </p:clrMapOvr>
</p:sld>
</file>

<file path=ppt/tags/tag1.xml><?xml version="1.0" encoding="utf-8"?>
<p:tagLst xmlns:p="http://schemas.openxmlformats.org/presentationml/2006/main">
  <p:tag name="KSO_WM_BEAUTIFY_FLAG" val=""/>
  <p:tag name="KSO_WM_UNIT_PLACING_PICTURE_USER_VIEWPORT" val="{&quot;height&quot;:4825,&quot;width&quot;:14477}"/>
</p:tagLst>
</file>

<file path=ppt/tags/tag10.xml><?xml version="1.0" encoding="utf-8"?>
<p:tagLst xmlns:p="http://schemas.openxmlformats.org/presentationml/2006/main">
  <p:tag name="KSO_WM_BEAUTIFY_FLAG" val=""/>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M_BEAUTIFY_FLAG" val=""/>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20.xml><?xml version="1.0" encoding="utf-8"?>
<p:tagLst xmlns:p="http://schemas.openxmlformats.org/presentationml/2006/main">
  <p:tag name="KSO_WM_BEAUTIFY_FLAG" val=""/>
</p:tagLst>
</file>

<file path=ppt/tags/tag121.xml><?xml version="1.0" encoding="utf-8"?>
<p:tagLst xmlns:p="http://schemas.openxmlformats.org/presentationml/2006/main">
  <p:tag name="KSO_WM_BEAUTIFY_FLAG" val=""/>
</p:tagLst>
</file>

<file path=ppt/tags/tag122.xml><?xml version="1.0" encoding="utf-8"?>
<p:tagLst xmlns:p="http://schemas.openxmlformats.org/presentationml/2006/main">
  <p:tag name="KSO_WM_BEAUTIFY_FLAG" val=""/>
</p:tagLst>
</file>

<file path=ppt/tags/tag123.xml><?xml version="1.0" encoding="utf-8"?>
<p:tagLst xmlns:p="http://schemas.openxmlformats.org/presentationml/2006/main">
  <p:tag name="KSO_WM_BEAUTIFY_FLAG" val=""/>
</p:tagLst>
</file>

<file path=ppt/tags/tag124.xml><?xml version="1.0" encoding="utf-8"?>
<p:tagLst xmlns:p="http://schemas.openxmlformats.org/presentationml/2006/main">
  <p:tag name="KSO_WM_BEAUTIFY_FLAG" val=""/>
</p:tagLst>
</file>

<file path=ppt/tags/tag125.xml><?xml version="1.0" encoding="utf-8"?>
<p:tagLst xmlns:p="http://schemas.openxmlformats.org/presentationml/2006/main">
  <p:tag name="KSO_WM_BEAUTIFY_FLAG" val=""/>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KSO_WM_BEAUTIFY_FLAG" val=""/>
</p:tagLst>
</file>

<file path=ppt/tags/tag143.xml><?xml version="1.0" encoding="utf-8"?>
<p:tagLst xmlns:p="http://schemas.openxmlformats.org/presentationml/2006/main">
  <p:tag name="KSO_WM_BEAUTIFY_FLAG" val=""/>
</p:tagLst>
</file>

<file path=ppt/tags/tag144.xml><?xml version="1.0" encoding="utf-8"?>
<p:tagLst xmlns:p="http://schemas.openxmlformats.org/presentationml/2006/main">
  <p:tag name="KSO_WM_BEAUTIFY_FLAG" val=""/>
</p:tagLst>
</file>

<file path=ppt/tags/tag145.xml><?xml version="1.0" encoding="utf-8"?>
<p:tagLst xmlns:p="http://schemas.openxmlformats.org/presentationml/2006/main">
  <p:tag name="KSO_WM_BEAUTIFY_FLAG" val=""/>
</p:tagLst>
</file>

<file path=ppt/tags/tag146.xml><?xml version="1.0" encoding="utf-8"?>
<p:tagLst xmlns:p="http://schemas.openxmlformats.org/presentationml/2006/main">
  <p:tag name="KSO_WM_BEAUTIFY_FLAG" val=""/>
</p:tagLst>
</file>

<file path=ppt/tags/tag147.xml><?xml version="1.0" encoding="utf-8"?>
<p:tagLst xmlns:p="http://schemas.openxmlformats.org/presentationml/2006/main">
  <p:tag name="KSO_WM_BEAUTIFY_FLAG" val=""/>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50.xml><?xml version="1.0" encoding="utf-8"?>
<p:tagLst xmlns:p="http://schemas.openxmlformats.org/presentationml/2006/main">
  <p:tag name="KSO_WM_BEAUTIFY_FLAG" val=""/>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BEAUTIFY_FLAG" val=""/>
</p:tagLst>
</file>

<file path=ppt/tags/tag155.xml><?xml version="1.0" encoding="utf-8"?>
<p:tagLst xmlns:p="http://schemas.openxmlformats.org/presentationml/2006/main">
  <p:tag name="KSO_WM_BEAUTIFY_FLAG" val=""/>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60.xml><?xml version="1.0" encoding="utf-8"?>
<p:tagLst xmlns:p="http://schemas.openxmlformats.org/presentationml/2006/main">
  <p:tag name="KSO_WM_UNIT_PLACING_PICTURE_USER_VIEWPORT" val="{&quot;height&quot;:1947.4992125984252,&quot;width&quot;:9435}"/>
</p:tagLst>
</file>

<file path=ppt/tags/tag161.xml><?xml version="1.0" encoding="utf-8"?>
<p:tagLst xmlns:p="http://schemas.openxmlformats.org/presentationml/2006/main">
  <p:tag name="KSO_WM_UNIT_PLACING_PICTURE_USER_VIEWPORT" val="{&quot;height&quot;:2495,&quot;width&quot;:10989}"/>
</p:tagLst>
</file>

<file path=ppt/tags/tag162.xml><?xml version="1.0" encoding="utf-8"?>
<p:tagLst xmlns:p="http://schemas.openxmlformats.org/presentationml/2006/main">
  <p:tag name="KSO_WM_UNIT_PLACING_PICTURE_USER_VIEWPORT" val="{&quot;height&quot;:3900,&quot;width&quot;:5955}"/>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
</p:tagLst>
</file>

<file path=ppt/tags/tag168.xml><?xml version="1.0" encoding="utf-8"?>
<p:tagLst xmlns:p="http://schemas.openxmlformats.org/presentationml/2006/main">
  <p:tag name="KSO_WM_BEAUTIFY_FLAG" val=""/>
</p:tagLst>
</file>

<file path=ppt/tags/tag169.xml><?xml version="1.0" encoding="utf-8"?>
<p:tagLst xmlns:p="http://schemas.openxmlformats.org/presentationml/2006/main">
  <p:tag name="REFSHAPE" val="785735108"/>
</p:tagLst>
</file>

<file path=ppt/tags/tag17.xml><?xml version="1.0" encoding="utf-8"?>
<p:tagLst xmlns:p="http://schemas.openxmlformats.org/presentationml/2006/main">
  <p:tag name="KSO_WM_BEAUTIFY_FLAG" val=""/>
</p:tagLst>
</file>

<file path=ppt/tags/tag170.xml><?xml version="1.0" encoding="utf-8"?>
<p:tagLst xmlns:p="http://schemas.openxmlformats.org/presentationml/2006/main">
  <p:tag name="REFSHAPE" val="161296052"/>
</p:tagLst>
</file>

<file path=ppt/tags/tag171.xml><?xml version="1.0" encoding="utf-8"?>
<p:tagLst xmlns:p="http://schemas.openxmlformats.org/presentationml/2006/main">
  <p:tag name="KSO_WM_BEAUTIFY_FLAG" val=""/>
</p:tagLst>
</file>

<file path=ppt/tags/tag172.xml><?xml version="1.0" encoding="utf-8"?>
<p:tagLst xmlns:p="http://schemas.openxmlformats.org/presentationml/2006/main">
  <p:tag name="REFSHAPE" val="785735108"/>
</p:tagLst>
</file>

<file path=ppt/tags/tag173.xml><?xml version="1.0" encoding="utf-8"?>
<p:tagLst xmlns:p="http://schemas.openxmlformats.org/presentationml/2006/main">
  <p:tag name="KSO_WM_BEAUTIFY_FLAG" val=""/>
</p:tagLst>
</file>

<file path=ppt/tags/tag174.xml><?xml version="1.0" encoding="utf-8"?>
<p:tagLst xmlns:p="http://schemas.openxmlformats.org/presentationml/2006/main">
  <p:tag name="KSO_WM_BEAUTIFY_FLAG" val=""/>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
</p:tagLst>
</file>

<file path=ppt/tags/tag177.xml><?xml version="1.0" encoding="utf-8"?>
<p:tagLst xmlns:p="http://schemas.openxmlformats.org/presentationml/2006/main">
  <p:tag name="KSO_WM_BEAUTIFY_FLAG" val=""/>
</p:tagLst>
</file>

<file path=ppt/tags/tag178.xml><?xml version="1.0" encoding="utf-8"?>
<p:tagLst xmlns:p="http://schemas.openxmlformats.org/presentationml/2006/main">
  <p:tag name="KSO_WM_BEAUTIFY_FLAG" val=""/>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BEAUTIFY_FLAG" val=""/>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PP_MARK_KEY" val="cee133e7-6d05-45d8-98b8-db20a76c40f7"/>
  <p:tag name="COMMONDATA" val="eyJoZGlkIjoiNDdiZDY4ZmQwNzNjMmIzNzJlOGQyZmJiNWIyYTI2ZDYifQ=="/>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 name="KSO_WM_UNIT_PLACING_PICTURE_USER_VIEWPORT" val="{&quot;height&quot;:3635,&quot;width&quot;:2771}"/>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UNIT_PLACING_PICTURE_USER_VIEWPORT" val="{&quot;height&quot;:1815,&quot;width&quot;:10005}"/>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UNIT_PLACING_PICTURE_USER_VIEWPORT" val="{&quot;height&quot;:1920,&quot;width&quot;:10080}"/>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UNIT_PLACING_PICTURE_USER_VIEWPORT" val="{&quot;height&quot;:2155,&quot;width&quot;:8467.500787401576}"/>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UNIT_PLACING_PICTURE_USER_VIEWPORT" val="{&quot;height&quot;:1950,&quot;width&quot;:10305}"/>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主题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074">
      <a:majorFont>
        <a:latin typeface="-소망B"/>
        <a:ea typeface="-소망B"/>
        <a:cs typeface=""/>
      </a:majorFont>
      <a:minorFont>
        <a:latin typeface="-소망M"/>
        <a:ea typeface="-소망M"/>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noFill/>
        </a:ln>
      </a:spPr>
      <a:bodyPr wrap="none">
        <a:spAutoFit/>
      </a:bodyPr>
      <a:lstStyle>
        <a:defPPr>
          <a:defRPr sz="1800" dirty="0">
            <a:solidFill>
              <a:srgbClr val="000000"/>
            </a:solidFill>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1" hangingPunct="1">
          <a:spcBef>
            <a:spcPct val="0"/>
          </a:spcBef>
          <a:spcAft>
            <a:spcPct val="0"/>
          </a:spcAft>
          <a:buClrTx/>
          <a:buSzTx/>
          <a:buFontTx/>
          <a:buNone/>
          <a:defRPr kumimoji="1" lang="ko-KR" altLang="en-US" sz="2400" b="0" i="0" u="none" strike="noStrike" cap="none" normalizeH="0" baseline="0" smtClean="0">
            <a:ln>
              <a:noFill/>
            </a:ln>
            <a:solidFill>
              <a:schemeClr val="tx1"/>
            </a:solidFill>
            <a:effectLst/>
            <a:latin typeface="Gulim" pitchFamily="34" charset="-127"/>
            <a:ea typeface="Gulim" pitchFamily="34" charset="-127"/>
          </a:defRPr>
        </a:defPPr>
      </a:lstStyle>
    </a:lnDef>
  </a:objectDefaults>
  <a:extraClrSchemeLst>
    <a:extraClrScheme>
      <a:clrScheme name="B074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074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074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074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07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07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07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主题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074">
      <a:majorFont>
        <a:latin typeface="-소망B"/>
        <a:ea typeface="-소망B"/>
        <a:cs typeface=""/>
      </a:majorFont>
      <a:minorFont>
        <a:latin typeface="-소망M"/>
        <a:ea typeface="-소망M"/>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noFill/>
        </a:ln>
      </a:spPr>
      <a:bodyPr wrap="none">
        <a:spAutoFit/>
      </a:bodyPr>
      <a:lstStyle>
        <a:defPPr>
          <a:defRPr sz="1800" dirty="0">
            <a:solidFill>
              <a:srgbClr val="000000"/>
            </a:solidFill>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1" hangingPunct="1">
          <a:spcBef>
            <a:spcPct val="0"/>
          </a:spcBef>
          <a:spcAft>
            <a:spcPct val="0"/>
          </a:spcAft>
          <a:buClrTx/>
          <a:buSzTx/>
          <a:buFontTx/>
          <a:buNone/>
          <a:defRPr kumimoji="1" lang="ko-KR" altLang="en-US" sz="2400" b="0" i="0" u="none" strike="noStrike" cap="none" normalizeH="0" baseline="0" smtClean="0">
            <a:ln>
              <a:noFill/>
            </a:ln>
            <a:solidFill>
              <a:schemeClr val="tx1"/>
            </a:solidFill>
            <a:effectLst/>
            <a:latin typeface="Gulim" pitchFamily="34" charset="-127"/>
            <a:ea typeface="Gulim" pitchFamily="34" charset="-127"/>
          </a:defRPr>
        </a:defPPr>
      </a:lstStyle>
    </a:lnDef>
  </a:objectDefaults>
  <a:extraClrSchemeLst>
    <a:extraClrScheme>
      <a:clrScheme name="B074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074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074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074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07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07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07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5_主题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074">
      <a:majorFont>
        <a:latin typeface="-소망B"/>
        <a:ea typeface="-소망B"/>
        <a:cs typeface=""/>
      </a:majorFont>
      <a:minorFont>
        <a:latin typeface="-소망M"/>
        <a:ea typeface="-소망M"/>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noFill/>
        </a:ln>
      </a:spPr>
      <a:bodyPr wrap="none">
        <a:spAutoFit/>
      </a:bodyPr>
      <a:lstStyle>
        <a:defPPr>
          <a:defRPr sz="1800" dirty="0">
            <a:solidFill>
              <a:srgbClr val="000000"/>
            </a:solidFill>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1" hangingPunct="1">
          <a:spcBef>
            <a:spcPct val="0"/>
          </a:spcBef>
          <a:spcAft>
            <a:spcPct val="0"/>
          </a:spcAft>
          <a:buClrTx/>
          <a:buSzTx/>
          <a:buFontTx/>
          <a:buNone/>
          <a:defRPr kumimoji="1" lang="ko-KR" altLang="en-US" sz="2400" b="0" i="0" u="none" strike="noStrike" cap="none" normalizeH="0" baseline="0" smtClean="0">
            <a:ln>
              <a:noFill/>
            </a:ln>
            <a:solidFill>
              <a:schemeClr val="tx1"/>
            </a:solidFill>
            <a:effectLst/>
            <a:latin typeface="Gulim" pitchFamily="34" charset="-127"/>
            <a:ea typeface="Gulim" pitchFamily="34" charset="-127"/>
          </a:defRPr>
        </a:defPPr>
      </a:lstStyle>
    </a:lnDef>
  </a:objectDefaults>
  <a:extraClrSchemeLst>
    <a:extraClrScheme>
      <a:clrScheme name="B074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074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074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074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07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07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07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主题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074">
      <a:majorFont>
        <a:latin typeface="-소망B"/>
        <a:ea typeface="-소망B"/>
        <a:cs typeface=""/>
      </a:majorFont>
      <a:minorFont>
        <a:latin typeface="-소망M"/>
        <a:ea typeface="-소망M"/>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noFill/>
        </a:ln>
      </a:spPr>
      <a:bodyPr wrap="none">
        <a:spAutoFit/>
      </a:bodyPr>
      <a:lstStyle>
        <a:defPPr>
          <a:defRPr sz="1800" dirty="0">
            <a:solidFill>
              <a:srgbClr val="000000"/>
            </a:solidFill>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1" hangingPunct="1">
          <a:spcBef>
            <a:spcPct val="0"/>
          </a:spcBef>
          <a:spcAft>
            <a:spcPct val="0"/>
          </a:spcAft>
          <a:buClrTx/>
          <a:buSzTx/>
          <a:buFontTx/>
          <a:buNone/>
          <a:defRPr kumimoji="1" lang="ko-KR" altLang="en-US" sz="2400" b="0" i="0" u="none" strike="noStrike" cap="none" normalizeH="0" baseline="0" smtClean="0">
            <a:ln>
              <a:noFill/>
            </a:ln>
            <a:solidFill>
              <a:schemeClr val="tx1"/>
            </a:solidFill>
            <a:effectLst/>
            <a:latin typeface="Gulim" pitchFamily="34" charset="-127"/>
            <a:ea typeface="Gulim" pitchFamily="34" charset="-127"/>
          </a:defRPr>
        </a:defPPr>
      </a:lstStyle>
    </a:lnDef>
  </a:objectDefaults>
  <a:extraClrSchemeLst>
    <a:extraClrScheme>
      <a:clrScheme name="B074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074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074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074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07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07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07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主题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074">
      <a:majorFont>
        <a:latin typeface="-소망B"/>
        <a:ea typeface="-소망B"/>
        <a:cs typeface=""/>
      </a:majorFont>
      <a:minorFont>
        <a:latin typeface="-소망M"/>
        <a:ea typeface="-소망M"/>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noFill/>
        </a:ln>
      </a:spPr>
      <a:bodyPr wrap="none">
        <a:spAutoFit/>
      </a:bodyPr>
      <a:lstStyle>
        <a:defPPr>
          <a:defRPr sz="1800" dirty="0">
            <a:solidFill>
              <a:srgbClr val="000000"/>
            </a:solidFill>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1" hangingPunct="1">
          <a:spcBef>
            <a:spcPct val="0"/>
          </a:spcBef>
          <a:spcAft>
            <a:spcPct val="0"/>
          </a:spcAft>
          <a:buClrTx/>
          <a:buSzTx/>
          <a:buFontTx/>
          <a:buNone/>
          <a:defRPr kumimoji="1" lang="ko-KR" altLang="en-US" sz="2400" b="0" i="0" u="none" strike="noStrike" cap="none" normalizeH="0" baseline="0" smtClean="0">
            <a:ln>
              <a:noFill/>
            </a:ln>
            <a:solidFill>
              <a:schemeClr val="tx1"/>
            </a:solidFill>
            <a:effectLst/>
            <a:latin typeface="Gulim" pitchFamily="34" charset="-127"/>
            <a:ea typeface="Gulim" pitchFamily="34" charset="-127"/>
          </a:defRPr>
        </a:defPPr>
      </a:lstStyle>
    </a:lnDef>
  </a:objectDefaults>
  <a:extraClrSchemeLst>
    <a:extraClrScheme>
      <a:clrScheme name="B074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074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074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074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07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07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07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7_主题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074">
      <a:majorFont>
        <a:latin typeface="-소망B"/>
        <a:ea typeface="-소망B"/>
        <a:cs typeface=""/>
      </a:majorFont>
      <a:minorFont>
        <a:latin typeface="-소망M"/>
        <a:ea typeface="-소망M"/>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noFill/>
        </a:ln>
      </a:spPr>
      <a:bodyPr wrap="none">
        <a:spAutoFit/>
      </a:bodyPr>
      <a:lstStyle>
        <a:defPPr>
          <a:defRPr sz="1800" dirty="0">
            <a:solidFill>
              <a:srgbClr val="000000"/>
            </a:solidFill>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1" hangingPunct="1">
          <a:spcBef>
            <a:spcPct val="0"/>
          </a:spcBef>
          <a:spcAft>
            <a:spcPct val="0"/>
          </a:spcAft>
          <a:buClrTx/>
          <a:buSzTx/>
          <a:buFontTx/>
          <a:buNone/>
          <a:defRPr kumimoji="1" lang="ko-KR" altLang="en-US" sz="2400" b="0" i="0" u="none" strike="noStrike" cap="none" normalizeH="0" baseline="0" smtClean="0">
            <a:ln>
              <a:noFill/>
            </a:ln>
            <a:solidFill>
              <a:schemeClr val="tx1"/>
            </a:solidFill>
            <a:effectLst/>
            <a:latin typeface="Gulim" pitchFamily="34" charset="-127"/>
            <a:ea typeface="Gulim" pitchFamily="34" charset="-127"/>
          </a:defRPr>
        </a:defPPr>
      </a:lstStyle>
    </a:lnDef>
  </a:objectDefaults>
  <a:extraClrSchemeLst>
    <a:extraClrScheme>
      <a:clrScheme name="B074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074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074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074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07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07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07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0_主题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074">
      <a:majorFont>
        <a:latin typeface="-소망B"/>
        <a:ea typeface="-소망B"/>
        <a:cs typeface=""/>
      </a:majorFont>
      <a:minorFont>
        <a:latin typeface="-소망M"/>
        <a:ea typeface="-소망M"/>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noFill/>
        </a:ln>
      </a:spPr>
      <a:bodyPr wrap="none">
        <a:spAutoFit/>
      </a:bodyPr>
      <a:lstStyle>
        <a:defPPr>
          <a:defRPr sz="1800" dirty="0">
            <a:solidFill>
              <a:srgbClr val="000000"/>
            </a:solidFill>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1" hangingPunct="1">
          <a:spcBef>
            <a:spcPct val="0"/>
          </a:spcBef>
          <a:spcAft>
            <a:spcPct val="0"/>
          </a:spcAft>
          <a:buClrTx/>
          <a:buSzTx/>
          <a:buFontTx/>
          <a:buNone/>
          <a:defRPr kumimoji="1" lang="ko-KR" altLang="en-US" sz="2400" b="0" i="0" u="none" strike="noStrike" cap="none" normalizeH="0" baseline="0" smtClean="0">
            <a:ln>
              <a:noFill/>
            </a:ln>
            <a:solidFill>
              <a:schemeClr val="tx1"/>
            </a:solidFill>
            <a:effectLst/>
            <a:latin typeface="Gulim" pitchFamily="34" charset="-127"/>
            <a:ea typeface="Gulim" pitchFamily="34" charset="-127"/>
          </a:defRPr>
        </a:defPPr>
      </a:lstStyle>
    </a:lnDef>
  </a:objectDefaults>
  <a:extraClrSchemeLst>
    <a:extraClrScheme>
      <a:clrScheme name="B074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074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074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074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07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07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07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1_主题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074">
      <a:majorFont>
        <a:latin typeface="-소망B"/>
        <a:ea typeface="-소망B"/>
        <a:cs typeface=""/>
      </a:majorFont>
      <a:minorFont>
        <a:latin typeface="-소망M"/>
        <a:ea typeface="-소망M"/>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noFill/>
        </a:ln>
      </a:spPr>
      <a:bodyPr wrap="none">
        <a:spAutoFit/>
      </a:bodyPr>
      <a:lstStyle>
        <a:defPPr>
          <a:defRPr sz="1800" dirty="0">
            <a:solidFill>
              <a:srgbClr val="000000"/>
            </a:solidFill>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1" hangingPunct="1">
          <a:spcBef>
            <a:spcPct val="0"/>
          </a:spcBef>
          <a:spcAft>
            <a:spcPct val="0"/>
          </a:spcAft>
          <a:buClrTx/>
          <a:buSzTx/>
          <a:buFontTx/>
          <a:buNone/>
          <a:defRPr kumimoji="1" lang="ko-KR" altLang="en-US" sz="2400" b="0" i="0" u="none" strike="noStrike" cap="none" normalizeH="0" baseline="0" smtClean="0">
            <a:ln>
              <a:noFill/>
            </a:ln>
            <a:solidFill>
              <a:schemeClr val="tx1"/>
            </a:solidFill>
            <a:effectLst/>
            <a:latin typeface="Gulim" pitchFamily="34" charset="-127"/>
            <a:ea typeface="Gulim" pitchFamily="34" charset="-127"/>
          </a:defRPr>
        </a:defPPr>
      </a:lstStyle>
    </a:lnDef>
  </a:objectDefaults>
  <a:extraClrSchemeLst>
    <a:extraClrScheme>
      <a:clrScheme name="B074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074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074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074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07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07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07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14_主题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074">
      <a:majorFont>
        <a:latin typeface="-소망B"/>
        <a:ea typeface="-소망B"/>
        <a:cs typeface=""/>
      </a:majorFont>
      <a:minorFont>
        <a:latin typeface="-소망M"/>
        <a:ea typeface="-소망M"/>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noFill/>
        </a:ln>
      </a:spPr>
      <a:bodyPr wrap="none">
        <a:spAutoFit/>
      </a:bodyPr>
      <a:lstStyle>
        <a:defPPr>
          <a:defRPr sz="1800" dirty="0">
            <a:solidFill>
              <a:srgbClr val="000000"/>
            </a:solidFill>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1" hangingPunct="1">
          <a:spcBef>
            <a:spcPct val="0"/>
          </a:spcBef>
          <a:spcAft>
            <a:spcPct val="0"/>
          </a:spcAft>
          <a:buClrTx/>
          <a:buSzTx/>
          <a:buFontTx/>
          <a:buNone/>
          <a:defRPr kumimoji="1" lang="ko-KR" altLang="en-US" sz="2400" b="0" i="0" u="none" strike="noStrike" cap="none" normalizeH="0" baseline="0" smtClean="0">
            <a:ln>
              <a:noFill/>
            </a:ln>
            <a:solidFill>
              <a:schemeClr val="tx1"/>
            </a:solidFill>
            <a:effectLst/>
            <a:latin typeface="Gulim" pitchFamily="34" charset="-127"/>
            <a:ea typeface="Gulim" pitchFamily="34" charset="-127"/>
          </a:defRPr>
        </a:defPPr>
      </a:lstStyle>
    </a:lnDef>
  </a:objectDefaults>
  <a:extraClrSchemeLst>
    <a:extraClrScheme>
      <a:clrScheme name="B074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074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074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074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07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07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07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23885</Words>
  <Application>WPS 演示</Application>
  <PresentationFormat>全屏显示(4:3)</PresentationFormat>
  <Paragraphs>729</Paragraphs>
  <Slides>90</Slides>
  <Notes>29</Notes>
  <HiddenSlides>0</HiddenSlides>
  <MMClips>0</MMClips>
  <ScaleCrop>false</ScaleCrop>
  <HeadingPairs>
    <vt:vector size="8" baseType="variant">
      <vt:variant>
        <vt:lpstr>已用的字体</vt:lpstr>
      </vt:variant>
      <vt:variant>
        <vt:i4>20</vt:i4>
      </vt:variant>
      <vt:variant>
        <vt:lpstr>主题</vt:lpstr>
      </vt:variant>
      <vt:variant>
        <vt:i4>9</vt:i4>
      </vt:variant>
      <vt:variant>
        <vt:lpstr>嵌入 OLE 服务器</vt:lpstr>
      </vt:variant>
      <vt:variant>
        <vt:i4>1</vt:i4>
      </vt:variant>
      <vt:variant>
        <vt:lpstr>幻灯片标题</vt:lpstr>
      </vt:variant>
      <vt:variant>
        <vt:i4>90</vt:i4>
      </vt:variant>
    </vt:vector>
  </HeadingPairs>
  <TitlesOfParts>
    <vt:vector size="120" baseType="lpstr">
      <vt:lpstr>Arial</vt:lpstr>
      <vt:lpstr>宋体</vt:lpstr>
      <vt:lpstr>Wingdings</vt:lpstr>
      <vt:lpstr>Verdana</vt:lpstr>
      <vt:lpstr>Times New Roman</vt:lpstr>
      <vt:lpstr>Gulim</vt:lpstr>
      <vt:lpstr>Malgun Gothic</vt:lpstr>
      <vt:lpstr>-소망B</vt:lpstr>
      <vt:lpstr>Segoe Print</vt:lpstr>
      <vt:lpstr>-소망B</vt:lpstr>
      <vt:lpstr>-소망M</vt:lpstr>
      <vt:lpstr>Garamond</vt:lpstr>
      <vt:lpstr>Calibri</vt:lpstr>
      <vt:lpstr>华文宋体</vt:lpstr>
      <vt:lpstr>黑体</vt:lpstr>
      <vt:lpstr>楷体</vt:lpstr>
      <vt:lpstr>Wingdings</vt:lpstr>
      <vt:lpstr>微软雅黑</vt:lpstr>
      <vt:lpstr>Arial Unicode MS</vt:lpstr>
      <vt:lpstr>Malgun Gothic Semilight</vt:lpstr>
      <vt:lpstr>主题1</vt:lpstr>
      <vt:lpstr>4_主题1</vt:lpstr>
      <vt:lpstr>5_主题1</vt:lpstr>
      <vt:lpstr>1_主题1</vt:lpstr>
      <vt:lpstr>6_主题1</vt:lpstr>
      <vt:lpstr>7_主题1</vt:lpstr>
      <vt:lpstr>10_主题1</vt:lpstr>
      <vt:lpstr>11_主题1</vt:lpstr>
      <vt:lpstr>14_主题1</vt:lpstr>
      <vt:lpstr>Equation.KSEE3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相逢是首歌</cp:lastModifiedBy>
  <cp:revision>22</cp:revision>
  <dcterms:created xsi:type="dcterms:W3CDTF">2023-08-06T04:57:00Z</dcterms:created>
  <dcterms:modified xsi:type="dcterms:W3CDTF">2023-08-13T01:07:56Z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8</vt:lpwstr>
  </property>
  <property fmtid="{D5CDD505-2E9C-101B-9397-08002B2CF9AE}" pid="3" name="KSOProductBuildVer">
    <vt:lpwstr>2052-11.1.0.14309</vt:lpwstr>
  </property>
  <property fmtid="{D5CDD505-2E9C-101B-9397-08002B2CF9AE}" pid="4" name="ICV">
    <vt:lpwstr>77212699BAC64341904E12CF23A74EA0</vt:lpwstr>
  </property>
</Properties>
</file>